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650" r:id="rId1"/>
    <p:sldMasterId id="2147483665" r:id="rId2"/>
  </p:sldMasterIdLst>
  <p:notesMasterIdLst>
    <p:notesMasterId r:id="rId4"/>
  </p:notesMasterIdLst>
  <p:handoutMasterIdLst>
    <p:handoutMasterId r:id="rId5"/>
  </p:handoutMasterIdLst>
  <p:sldIdLst>
    <p:sldId id="1493" r:id="rId3"/>
  </p:sldIdLst>
  <p:sldSz cx="9906000" cy="6858000" type="A4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FE6F7"/>
    <a:srgbClr val="FFFFCC"/>
    <a:srgbClr val="FFFF99"/>
    <a:srgbClr val="FBFDA1"/>
    <a:srgbClr val="FFCC99"/>
    <a:srgbClr val="000099"/>
    <a:srgbClr val="99FF99"/>
    <a:srgbClr val="9900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86516" autoAdjust="0"/>
  </p:normalViewPr>
  <p:slideViewPr>
    <p:cSldViewPr snapToGrid="0">
      <p:cViewPr>
        <p:scale>
          <a:sx n="100" d="100"/>
          <a:sy n="100" d="100"/>
        </p:scale>
        <p:origin x="-888" y="120"/>
      </p:cViewPr>
      <p:guideLst>
        <p:guide orient="horz"/>
        <p:guide orient="horz" pos="1355"/>
        <p:guide orient="horz" pos="663"/>
        <p:guide orient="horz" pos="2978"/>
        <p:guide orient="horz" pos="4193"/>
        <p:guide orient="horz" pos="3941"/>
        <p:guide orient="horz" pos="3429"/>
        <p:guide orient="horz" pos="1001"/>
        <p:guide pos="6173"/>
        <p:guide pos="281"/>
        <p:guide pos="3129"/>
        <p:guide pos="4615"/>
        <p:guide pos="193"/>
        <p:guide pos="368"/>
        <p:guide pos="1493"/>
        <p:guide pos="554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940" y="-108"/>
      </p:cViewPr>
      <p:guideLst>
        <p:guide orient="horz" pos="3108"/>
        <p:guide pos="212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7684" cy="53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55" tIns="45126" rIns="90255" bIns="45126" numCol="1" anchor="t" anchorCtr="0" compatLnSpc="1">
            <a:prstTxWarp prst="textNoShape">
              <a:avLst/>
            </a:prstTxWarp>
          </a:bodyPr>
          <a:lstStyle>
            <a:lvl1pPr defTabSz="905857" eaLnBrk="0" hangingPunct="0">
              <a:defRPr kumimoji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885" y="2"/>
            <a:ext cx="2873716" cy="53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55" tIns="45126" rIns="90255" bIns="45126" numCol="1" anchor="t" anchorCtr="0" compatLnSpc="1">
            <a:prstTxWarp prst="textNoShape">
              <a:avLst/>
            </a:prstTxWarp>
          </a:bodyPr>
          <a:lstStyle>
            <a:lvl1pPr algn="r" defTabSz="905857" eaLnBrk="0" hangingPunct="0">
              <a:defRPr kumimoji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91607"/>
            <a:ext cx="2947684" cy="45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55" tIns="45126" rIns="90255" bIns="45126" numCol="1" anchor="b" anchorCtr="0" compatLnSpc="1">
            <a:prstTxWarp prst="textNoShape">
              <a:avLst/>
            </a:prstTxWarp>
          </a:bodyPr>
          <a:lstStyle>
            <a:lvl1pPr defTabSz="905857" eaLnBrk="0" hangingPunct="0">
              <a:defRPr kumimoji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885" y="9391607"/>
            <a:ext cx="2873716" cy="45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55" tIns="45126" rIns="90255" bIns="45126" numCol="1" anchor="b" anchorCtr="0" compatLnSpc="1">
            <a:prstTxWarp prst="textNoShape">
              <a:avLst/>
            </a:prstTxWarp>
          </a:bodyPr>
          <a:lstStyle>
            <a:lvl1pPr algn="r" defTabSz="905857" eaLnBrk="0" hangingPunct="0">
              <a:defRPr kumimoji="0"/>
            </a:lvl1pPr>
          </a:lstStyle>
          <a:p>
            <a:pPr>
              <a:defRPr/>
            </a:pPr>
            <a:fld id="{E65E2177-19A1-416D-98C6-78EC13425C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166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03618" cy="4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0" tIns="45843" rIns="91690" bIns="45843" numCol="1" anchor="t" anchorCtr="0" compatLnSpc="1">
            <a:prstTxWarp prst="textNoShape">
              <a:avLst/>
            </a:prstTxWarp>
          </a:bodyPr>
          <a:lstStyle>
            <a:lvl1pPr defTabSz="920036" eaLnBrk="0" hangingPunct="0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261" y="1"/>
            <a:ext cx="2902044" cy="4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0" tIns="45843" rIns="91690" bIns="45843" numCol="1" anchor="t" anchorCtr="0" compatLnSpc="1">
            <a:prstTxWarp prst="textNoShape">
              <a:avLst/>
            </a:prstTxWarp>
          </a:bodyPr>
          <a:lstStyle>
            <a:lvl1pPr algn="r" defTabSz="920036" eaLnBrk="0" hangingPunct="0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7238" y="762000"/>
            <a:ext cx="5281612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39" y="4724980"/>
            <a:ext cx="4886576" cy="441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0" tIns="45843" rIns="91690" bIns="458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259"/>
            <a:ext cx="2903618" cy="45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0" tIns="45843" rIns="91690" bIns="45843" numCol="1" anchor="b" anchorCtr="0" compatLnSpc="1">
            <a:prstTxWarp prst="textNoShape">
              <a:avLst/>
            </a:prstTxWarp>
          </a:bodyPr>
          <a:lstStyle>
            <a:lvl1pPr defTabSz="920036" eaLnBrk="0" hangingPunct="0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261" y="9374259"/>
            <a:ext cx="2902044" cy="45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0" tIns="45843" rIns="91690" bIns="45843" numCol="1" anchor="b" anchorCtr="0" compatLnSpc="1">
            <a:prstTxWarp prst="textNoShape">
              <a:avLst/>
            </a:prstTxWarp>
          </a:bodyPr>
          <a:lstStyle>
            <a:lvl1pPr algn="r" defTabSz="920036" eaLnBrk="0" hangingPunct="0"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fld id="{64A5CD14-399C-494E-91C4-B32BCD4A200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8398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5CD14-399C-494E-91C4-B32BCD4A2009}" type="slidenum">
              <a:rPr lang="ja-JP" altLang="en-US" smtClean="0"/>
              <a:pPr>
                <a:defRPr/>
              </a:pPr>
              <a:t>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183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288925" y="1058863"/>
            <a:ext cx="9359900" cy="4267200"/>
            <a:chOff x="432" y="720"/>
            <a:chExt cx="3072" cy="1392"/>
          </a:xfrm>
        </p:grpSpPr>
        <p:sp>
          <p:nvSpPr>
            <p:cNvPr id="5" name="Freeform 3"/>
            <p:cNvSpPr>
              <a:spLocks noChangeAspect="1"/>
            </p:cNvSpPr>
            <p:nvPr/>
          </p:nvSpPr>
          <p:spPr bwMode="auto">
            <a:xfrm>
              <a:off x="3019" y="720"/>
              <a:ext cx="485" cy="367"/>
            </a:xfrm>
            <a:custGeom>
              <a:avLst/>
              <a:gdLst/>
              <a:ahLst/>
              <a:cxnLst>
                <a:cxn ang="0">
                  <a:pos x="822" y="406"/>
                </a:cxn>
                <a:cxn ang="0">
                  <a:pos x="879" y="451"/>
                </a:cxn>
                <a:cxn ang="0">
                  <a:pos x="884" y="489"/>
                </a:cxn>
                <a:cxn ang="0">
                  <a:pos x="810" y="475"/>
                </a:cxn>
                <a:cxn ang="0">
                  <a:pos x="784" y="499"/>
                </a:cxn>
                <a:cxn ang="0">
                  <a:pos x="872" y="520"/>
                </a:cxn>
                <a:cxn ang="0">
                  <a:pos x="675" y="582"/>
                </a:cxn>
                <a:cxn ang="0">
                  <a:pos x="647" y="632"/>
                </a:cxn>
                <a:cxn ang="0">
                  <a:pos x="559" y="639"/>
                </a:cxn>
                <a:cxn ang="0">
                  <a:pos x="484" y="798"/>
                </a:cxn>
                <a:cxn ang="0">
                  <a:pos x="368" y="736"/>
                </a:cxn>
                <a:cxn ang="0">
                  <a:pos x="368" y="684"/>
                </a:cxn>
                <a:cxn ang="0">
                  <a:pos x="342" y="684"/>
                </a:cxn>
                <a:cxn ang="0">
                  <a:pos x="320" y="544"/>
                </a:cxn>
                <a:cxn ang="0">
                  <a:pos x="358" y="544"/>
                </a:cxn>
                <a:cxn ang="0">
                  <a:pos x="313" y="487"/>
                </a:cxn>
                <a:cxn ang="0">
                  <a:pos x="344" y="487"/>
                </a:cxn>
                <a:cxn ang="0">
                  <a:pos x="235" y="321"/>
                </a:cxn>
                <a:cxn ang="0">
                  <a:pos x="41" y="304"/>
                </a:cxn>
                <a:cxn ang="0">
                  <a:pos x="17" y="271"/>
                </a:cxn>
                <a:cxn ang="0">
                  <a:pos x="90" y="252"/>
                </a:cxn>
                <a:cxn ang="0">
                  <a:pos x="17" y="254"/>
                </a:cxn>
                <a:cxn ang="0">
                  <a:pos x="0" y="218"/>
                </a:cxn>
                <a:cxn ang="0">
                  <a:pos x="112" y="178"/>
                </a:cxn>
                <a:cxn ang="0">
                  <a:pos x="81" y="162"/>
                </a:cxn>
                <a:cxn ang="0">
                  <a:pos x="221" y="71"/>
                </a:cxn>
                <a:cxn ang="0">
                  <a:pos x="368" y="88"/>
                </a:cxn>
                <a:cxn ang="0">
                  <a:pos x="384" y="64"/>
                </a:cxn>
                <a:cxn ang="0">
                  <a:pos x="491" y="86"/>
                </a:cxn>
                <a:cxn ang="0">
                  <a:pos x="460" y="59"/>
                </a:cxn>
                <a:cxn ang="0">
                  <a:pos x="635" y="0"/>
                </a:cxn>
                <a:cxn ang="0">
                  <a:pos x="775" y="7"/>
                </a:cxn>
                <a:cxn ang="0">
                  <a:pos x="787" y="31"/>
                </a:cxn>
                <a:cxn ang="0">
                  <a:pos x="860" y="69"/>
                </a:cxn>
                <a:cxn ang="0">
                  <a:pos x="694" y="71"/>
                </a:cxn>
                <a:cxn ang="0">
                  <a:pos x="694" y="88"/>
                </a:cxn>
                <a:cxn ang="0">
                  <a:pos x="815" y="88"/>
                </a:cxn>
                <a:cxn ang="0">
                  <a:pos x="853" y="100"/>
                </a:cxn>
                <a:cxn ang="0">
                  <a:pos x="794" y="131"/>
                </a:cxn>
                <a:cxn ang="0">
                  <a:pos x="803" y="145"/>
                </a:cxn>
                <a:cxn ang="0">
                  <a:pos x="879" y="114"/>
                </a:cxn>
                <a:cxn ang="0">
                  <a:pos x="1024" y="109"/>
                </a:cxn>
                <a:cxn ang="0">
                  <a:pos x="1026" y="119"/>
                </a:cxn>
                <a:cxn ang="0">
                  <a:pos x="927" y="173"/>
                </a:cxn>
                <a:cxn ang="0">
                  <a:pos x="962" y="178"/>
                </a:cxn>
                <a:cxn ang="0">
                  <a:pos x="962" y="185"/>
                </a:cxn>
                <a:cxn ang="0">
                  <a:pos x="910" y="202"/>
                </a:cxn>
                <a:cxn ang="0">
                  <a:pos x="941" y="211"/>
                </a:cxn>
                <a:cxn ang="0">
                  <a:pos x="903" y="397"/>
                </a:cxn>
                <a:cxn ang="0">
                  <a:pos x="822" y="406"/>
                </a:cxn>
              </a:cxnLst>
              <a:rect l="0" t="0" r="r" b="b"/>
              <a:pathLst>
                <a:path w="1026" h="798">
                  <a:moveTo>
                    <a:pt x="822" y="406"/>
                  </a:moveTo>
                  <a:lnTo>
                    <a:pt x="879" y="451"/>
                  </a:lnTo>
                  <a:lnTo>
                    <a:pt x="884" y="489"/>
                  </a:lnTo>
                  <a:lnTo>
                    <a:pt x="810" y="475"/>
                  </a:lnTo>
                  <a:lnTo>
                    <a:pt x="784" y="499"/>
                  </a:lnTo>
                  <a:lnTo>
                    <a:pt x="872" y="520"/>
                  </a:lnTo>
                  <a:lnTo>
                    <a:pt x="675" y="582"/>
                  </a:lnTo>
                  <a:lnTo>
                    <a:pt x="647" y="632"/>
                  </a:lnTo>
                  <a:lnTo>
                    <a:pt x="559" y="639"/>
                  </a:lnTo>
                  <a:lnTo>
                    <a:pt x="484" y="798"/>
                  </a:lnTo>
                  <a:lnTo>
                    <a:pt x="368" y="736"/>
                  </a:lnTo>
                  <a:lnTo>
                    <a:pt x="368" y="684"/>
                  </a:lnTo>
                  <a:lnTo>
                    <a:pt x="342" y="684"/>
                  </a:lnTo>
                  <a:lnTo>
                    <a:pt x="320" y="544"/>
                  </a:lnTo>
                  <a:lnTo>
                    <a:pt x="358" y="544"/>
                  </a:lnTo>
                  <a:lnTo>
                    <a:pt x="313" y="487"/>
                  </a:lnTo>
                  <a:lnTo>
                    <a:pt x="344" y="487"/>
                  </a:lnTo>
                  <a:lnTo>
                    <a:pt x="235" y="321"/>
                  </a:lnTo>
                  <a:lnTo>
                    <a:pt x="41" y="304"/>
                  </a:lnTo>
                  <a:lnTo>
                    <a:pt x="17" y="271"/>
                  </a:lnTo>
                  <a:lnTo>
                    <a:pt x="90" y="252"/>
                  </a:lnTo>
                  <a:lnTo>
                    <a:pt x="17" y="254"/>
                  </a:lnTo>
                  <a:lnTo>
                    <a:pt x="0" y="218"/>
                  </a:lnTo>
                  <a:lnTo>
                    <a:pt x="112" y="178"/>
                  </a:lnTo>
                  <a:lnTo>
                    <a:pt x="81" y="162"/>
                  </a:lnTo>
                  <a:lnTo>
                    <a:pt x="221" y="71"/>
                  </a:lnTo>
                  <a:lnTo>
                    <a:pt x="368" y="88"/>
                  </a:lnTo>
                  <a:lnTo>
                    <a:pt x="384" y="64"/>
                  </a:lnTo>
                  <a:lnTo>
                    <a:pt x="491" y="86"/>
                  </a:lnTo>
                  <a:lnTo>
                    <a:pt x="460" y="59"/>
                  </a:lnTo>
                  <a:lnTo>
                    <a:pt x="635" y="0"/>
                  </a:lnTo>
                  <a:lnTo>
                    <a:pt x="775" y="7"/>
                  </a:lnTo>
                  <a:lnTo>
                    <a:pt x="787" y="31"/>
                  </a:lnTo>
                  <a:lnTo>
                    <a:pt x="860" y="69"/>
                  </a:lnTo>
                  <a:lnTo>
                    <a:pt x="694" y="71"/>
                  </a:lnTo>
                  <a:lnTo>
                    <a:pt x="694" y="88"/>
                  </a:lnTo>
                  <a:lnTo>
                    <a:pt x="815" y="88"/>
                  </a:lnTo>
                  <a:lnTo>
                    <a:pt x="853" y="100"/>
                  </a:lnTo>
                  <a:lnTo>
                    <a:pt x="794" y="131"/>
                  </a:lnTo>
                  <a:lnTo>
                    <a:pt x="803" y="145"/>
                  </a:lnTo>
                  <a:lnTo>
                    <a:pt x="879" y="114"/>
                  </a:lnTo>
                  <a:lnTo>
                    <a:pt x="1024" y="109"/>
                  </a:lnTo>
                  <a:lnTo>
                    <a:pt x="1026" y="119"/>
                  </a:lnTo>
                  <a:lnTo>
                    <a:pt x="927" y="173"/>
                  </a:lnTo>
                  <a:lnTo>
                    <a:pt x="962" y="178"/>
                  </a:lnTo>
                  <a:lnTo>
                    <a:pt x="962" y="185"/>
                  </a:lnTo>
                  <a:lnTo>
                    <a:pt x="910" y="202"/>
                  </a:lnTo>
                  <a:lnTo>
                    <a:pt x="941" y="211"/>
                  </a:lnTo>
                  <a:lnTo>
                    <a:pt x="903" y="397"/>
                  </a:lnTo>
                  <a:lnTo>
                    <a:pt x="822" y="406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" name="Freeform 4"/>
            <p:cNvSpPr>
              <a:spLocks noChangeAspect="1"/>
            </p:cNvSpPr>
            <p:nvPr/>
          </p:nvSpPr>
          <p:spPr bwMode="auto">
            <a:xfrm>
              <a:off x="2852" y="738"/>
              <a:ext cx="259" cy="11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550" y="24"/>
                </a:cxn>
                <a:cxn ang="0">
                  <a:pos x="265" y="157"/>
                </a:cxn>
                <a:cxn ang="0">
                  <a:pos x="318" y="164"/>
                </a:cxn>
                <a:cxn ang="0">
                  <a:pos x="232" y="223"/>
                </a:cxn>
                <a:cxn ang="0">
                  <a:pos x="178" y="226"/>
                </a:cxn>
                <a:cxn ang="0">
                  <a:pos x="232" y="249"/>
                </a:cxn>
                <a:cxn ang="0">
                  <a:pos x="40" y="252"/>
                </a:cxn>
                <a:cxn ang="0">
                  <a:pos x="74" y="214"/>
                </a:cxn>
                <a:cxn ang="0">
                  <a:pos x="126" y="218"/>
                </a:cxn>
                <a:cxn ang="0">
                  <a:pos x="123" y="195"/>
                </a:cxn>
                <a:cxn ang="0">
                  <a:pos x="71" y="185"/>
                </a:cxn>
                <a:cxn ang="0">
                  <a:pos x="107" y="157"/>
                </a:cxn>
                <a:cxn ang="0">
                  <a:pos x="140" y="161"/>
                </a:cxn>
                <a:cxn ang="0">
                  <a:pos x="88" y="112"/>
                </a:cxn>
                <a:cxn ang="0">
                  <a:pos x="178" y="131"/>
                </a:cxn>
                <a:cxn ang="0">
                  <a:pos x="180" y="93"/>
                </a:cxn>
                <a:cxn ang="0">
                  <a:pos x="0" y="40"/>
                </a:cxn>
                <a:cxn ang="0">
                  <a:pos x="168" y="17"/>
                </a:cxn>
                <a:cxn ang="0">
                  <a:pos x="164" y="0"/>
                </a:cxn>
                <a:cxn ang="0">
                  <a:pos x="488" y="0"/>
                </a:cxn>
              </a:cxnLst>
              <a:rect l="0" t="0" r="r" b="b"/>
              <a:pathLst>
                <a:path w="550" h="252">
                  <a:moveTo>
                    <a:pt x="488" y="0"/>
                  </a:moveTo>
                  <a:lnTo>
                    <a:pt x="550" y="24"/>
                  </a:lnTo>
                  <a:lnTo>
                    <a:pt x="265" y="157"/>
                  </a:lnTo>
                  <a:lnTo>
                    <a:pt x="318" y="164"/>
                  </a:lnTo>
                  <a:lnTo>
                    <a:pt x="232" y="223"/>
                  </a:lnTo>
                  <a:lnTo>
                    <a:pt x="178" y="226"/>
                  </a:lnTo>
                  <a:lnTo>
                    <a:pt x="232" y="249"/>
                  </a:lnTo>
                  <a:lnTo>
                    <a:pt x="40" y="252"/>
                  </a:lnTo>
                  <a:lnTo>
                    <a:pt x="74" y="214"/>
                  </a:lnTo>
                  <a:lnTo>
                    <a:pt x="126" y="218"/>
                  </a:lnTo>
                  <a:lnTo>
                    <a:pt x="123" y="195"/>
                  </a:lnTo>
                  <a:lnTo>
                    <a:pt x="71" y="185"/>
                  </a:lnTo>
                  <a:lnTo>
                    <a:pt x="107" y="157"/>
                  </a:lnTo>
                  <a:lnTo>
                    <a:pt x="140" y="161"/>
                  </a:lnTo>
                  <a:lnTo>
                    <a:pt x="88" y="112"/>
                  </a:lnTo>
                  <a:lnTo>
                    <a:pt x="178" y="131"/>
                  </a:lnTo>
                  <a:lnTo>
                    <a:pt x="180" y="93"/>
                  </a:lnTo>
                  <a:lnTo>
                    <a:pt x="0" y="40"/>
                  </a:lnTo>
                  <a:lnTo>
                    <a:pt x="168" y="17"/>
                  </a:lnTo>
                  <a:lnTo>
                    <a:pt x="164" y="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" name="Freeform 5"/>
            <p:cNvSpPr>
              <a:spLocks noChangeAspect="1"/>
            </p:cNvSpPr>
            <p:nvPr/>
          </p:nvSpPr>
          <p:spPr bwMode="auto">
            <a:xfrm>
              <a:off x="989" y="773"/>
              <a:ext cx="70" cy="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15"/>
                </a:cxn>
                <a:cxn ang="0">
                  <a:pos x="149" y="31"/>
                </a:cxn>
                <a:cxn ang="0">
                  <a:pos x="62" y="53"/>
                </a:cxn>
                <a:cxn ang="0">
                  <a:pos x="67" y="17"/>
                </a:cxn>
                <a:cxn ang="0">
                  <a:pos x="0" y="31"/>
                </a:cxn>
                <a:cxn ang="0">
                  <a:pos x="3" y="8"/>
                </a:cxn>
                <a:cxn ang="0">
                  <a:pos x="71" y="0"/>
                </a:cxn>
              </a:cxnLst>
              <a:rect l="0" t="0" r="r" b="b"/>
              <a:pathLst>
                <a:path w="149" h="53">
                  <a:moveTo>
                    <a:pt x="71" y="0"/>
                  </a:moveTo>
                  <a:lnTo>
                    <a:pt x="71" y="15"/>
                  </a:lnTo>
                  <a:lnTo>
                    <a:pt x="149" y="31"/>
                  </a:lnTo>
                  <a:lnTo>
                    <a:pt x="62" y="53"/>
                  </a:lnTo>
                  <a:lnTo>
                    <a:pt x="67" y="17"/>
                  </a:lnTo>
                  <a:lnTo>
                    <a:pt x="0" y="31"/>
                  </a:lnTo>
                  <a:lnTo>
                    <a:pt x="3" y="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1381" y="775"/>
              <a:ext cx="75" cy="4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5" y="3"/>
                </a:cxn>
                <a:cxn ang="0">
                  <a:pos x="48" y="9"/>
                </a:cxn>
                <a:cxn ang="0">
                  <a:pos x="33" y="15"/>
                </a:cxn>
                <a:cxn ang="0">
                  <a:pos x="61" y="18"/>
                </a:cxn>
                <a:cxn ang="0">
                  <a:pos x="66" y="31"/>
                </a:cxn>
                <a:cxn ang="0">
                  <a:pos x="49" y="44"/>
                </a:cxn>
                <a:cxn ang="0">
                  <a:pos x="12" y="23"/>
                </a:cxn>
                <a:cxn ang="0">
                  <a:pos x="19" y="19"/>
                </a:cxn>
                <a:cxn ang="0">
                  <a:pos x="0" y="8"/>
                </a:cxn>
                <a:cxn ang="0">
                  <a:pos x="12" y="0"/>
                </a:cxn>
              </a:cxnLst>
              <a:rect l="0" t="0" r="r" b="b"/>
              <a:pathLst>
                <a:path w="66" h="44">
                  <a:moveTo>
                    <a:pt x="12" y="0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7" y="6"/>
                    <a:pt x="48" y="9"/>
                  </a:cubicBezTo>
                  <a:cubicBezTo>
                    <a:pt x="47" y="10"/>
                    <a:pt x="33" y="15"/>
                    <a:pt x="33" y="15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713" y="784"/>
              <a:ext cx="129" cy="79"/>
            </a:xfrm>
            <a:custGeom>
              <a:avLst/>
              <a:gdLst/>
              <a:ahLst/>
              <a:cxnLst>
                <a:cxn ang="0">
                  <a:pos x="42" y="116"/>
                </a:cxn>
                <a:cxn ang="0">
                  <a:pos x="94" y="97"/>
                </a:cxn>
                <a:cxn ang="0">
                  <a:pos x="45" y="100"/>
                </a:cxn>
                <a:cxn ang="0">
                  <a:pos x="0" y="45"/>
                </a:cxn>
                <a:cxn ang="0">
                  <a:pos x="56" y="43"/>
                </a:cxn>
                <a:cxn ang="0">
                  <a:pos x="85" y="31"/>
                </a:cxn>
                <a:cxn ang="0">
                  <a:pos x="151" y="45"/>
                </a:cxn>
                <a:cxn ang="0">
                  <a:pos x="128" y="22"/>
                </a:cxn>
                <a:cxn ang="0">
                  <a:pos x="163" y="0"/>
                </a:cxn>
                <a:cxn ang="0">
                  <a:pos x="196" y="24"/>
                </a:cxn>
                <a:cxn ang="0">
                  <a:pos x="253" y="19"/>
                </a:cxn>
                <a:cxn ang="0">
                  <a:pos x="272" y="45"/>
                </a:cxn>
                <a:cxn ang="0">
                  <a:pos x="165" y="55"/>
                </a:cxn>
                <a:cxn ang="0">
                  <a:pos x="173" y="83"/>
                </a:cxn>
                <a:cxn ang="0">
                  <a:pos x="132" y="109"/>
                </a:cxn>
                <a:cxn ang="0">
                  <a:pos x="92" y="171"/>
                </a:cxn>
                <a:cxn ang="0">
                  <a:pos x="42" y="116"/>
                </a:cxn>
              </a:cxnLst>
              <a:rect l="0" t="0" r="r" b="b"/>
              <a:pathLst>
                <a:path w="272" h="171">
                  <a:moveTo>
                    <a:pt x="42" y="116"/>
                  </a:moveTo>
                  <a:lnTo>
                    <a:pt x="94" y="97"/>
                  </a:lnTo>
                  <a:lnTo>
                    <a:pt x="45" y="100"/>
                  </a:lnTo>
                  <a:lnTo>
                    <a:pt x="0" y="45"/>
                  </a:lnTo>
                  <a:lnTo>
                    <a:pt x="56" y="43"/>
                  </a:lnTo>
                  <a:lnTo>
                    <a:pt x="85" y="31"/>
                  </a:lnTo>
                  <a:lnTo>
                    <a:pt x="151" y="45"/>
                  </a:lnTo>
                  <a:lnTo>
                    <a:pt x="128" y="22"/>
                  </a:lnTo>
                  <a:lnTo>
                    <a:pt x="163" y="0"/>
                  </a:lnTo>
                  <a:lnTo>
                    <a:pt x="196" y="24"/>
                  </a:lnTo>
                  <a:lnTo>
                    <a:pt x="253" y="19"/>
                  </a:lnTo>
                  <a:lnTo>
                    <a:pt x="272" y="45"/>
                  </a:lnTo>
                  <a:lnTo>
                    <a:pt x="165" y="55"/>
                  </a:lnTo>
                  <a:lnTo>
                    <a:pt x="173" y="83"/>
                  </a:lnTo>
                  <a:lnTo>
                    <a:pt x="132" y="109"/>
                  </a:lnTo>
                  <a:lnTo>
                    <a:pt x="92" y="171"/>
                  </a:lnTo>
                  <a:lnTo>
                    <a:pt x="42" y="116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1447" y="804"/>
              <a:ext cx="48" cy="29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5" y="45"/>
                </a:cxn>
                <a:cxn ang="0">
                  <a:pos x="62" y="0"/>
                </a:cxn>
                <a:cxn ang="0">
                  <a:pos x="102" y="54"/>
                </a:cxn>
                <a:cxn ang="0">
                  <a:pos x="83" y="61"/>
                </a:cxn>
                <a:cxn ang="0">
                  <a:pos x="0" y="66"/>
                </a:cxn>
              </a:cxnLst>
              <a:rect l="0" t="0" r="r" b="b"/>
              <a:pathLst>
                <a:path w="102" h="66">
                  <a:moveTo>
                    <a:pt x="0" y="66"/>
                  </a:moveTo>
                  <a:lnTo>
                    <a:pt x="5" y="45"/>
                  </a:lnTo>
                  <a:lnTo>
                    <a:pt x="62" y="0"/>
                  </a:lnTo>
                  <a:lnTo>
                    <a:pt x="102" y="54"/>
                  </a:lnTo>
                  <a:lnTo>
                    <a:pt x="83" y="61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798" y="822"/>
              <a:ext cx="27" cy="1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57" y="36"/>
                </a:cxn>
                <a:cxn ang="0">
                  <a:pos x="0" y="41"/>
                </a:cxn>
                <a:cxn ang="0">
                  <a:pos x="12" y="0"/>
                </a:cxn>
              </a:cxnLst>
              <a:rect l="0" t="0" r="r" b="b"/>
              <a:pathLst>
                <a:path w="57" h="41">
                  <a:moveTo>
                    <a:pt x="12" y="0"/>
                  </a:moveTo>
                  <a:lnTo>
                    <a:pt x="50" y="10"/>
                  </a:lnTo>
                  <a:lnTo>
                    <a:pt x="57" y="36"/>
                  </a:lnTo>
                  <a:lnTo>
                    <a:pt x="0" y="4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" name="Freeform 10"/>
            <p:cNvSpPr>
              <a:spLocks noChangeAspect="1" noEditPoints="1"/>
            </p:cNvSpPr>
            <p:nvPr/>
          </p:nvSpPr>
          <p:spPr bwMode="auto">
            <a:xfrm>
              <a:off x="1051" y="854"/>
              <a:ext cx="143" cy="95"/>
            </a:xfrm>
            <a:custGeom>
              <a:avLst/>
              <a:gdLst/>
              <a:ahLst/>
              <a:cxnLst>
                <a:cxn ang="0">
                  <a:pos x="78" y="119"/>
                </a:cxn>
                <a:cxn ang="0">
                  <a:pos x="78" y="178"/>
                </a:cxn>
                <a:cxn ang="0">
                  <a:pos x="104" y="202"/>
                </a:cxn>
                <a:cxn ang="0">
                  <a:pos x="35" y="205"/>
                </a:cxn>
                <a:cxn ang="0">
                  <a:pos x="33" y="181"/>
                </a:cxn>
                <a:cxn ang="0">
                  <a:pos x="0" y="143"/>
                </a:cxn>
                <a:cxn ang="0">
                  <a:pos x="45" y="117"/>
                </a:cxn>
                <a:cxn ang="0">
                  <a:pos x="78" y="119"/>
                </a:cxn>
                <a:cxn ang="0">
                  <a:pos x="35" y="95"/>
                </a:cxn>
                <a:cxn ang="0">
                  <a:pos x="108" y="31"/>
                </a:cxn>
                <a:cxn ang="0">
                  <a:pos x="303" y="0"/>
                </a:cxn>
                <a:cxn ang="0">
                  <a:pos x="305" y="22"/>
                </a:cxn>
                <a:cxn ang="0">
                  <a:pos x="165" y="62"/>
                </a:cxn>
                <a:cxn ang="0">
                  <a:pos x="99" y="117"/>
                </a:cxn>
                <a:cxn ang="0">
                  <a:pos x="35" y="95"/>
                </a:cxn>
              </a:cxnLst>
              <a:rect l="0" t="0" r="r" b="b"/>
              <a:pathLst>
                <a:path w="305" h="205">
                  <a:moveTo>
                    <a:pt x="78" y="119"/>
                  </a:moveTo>
                  <a:lnTo>
                    <a:pt x="78" y="178"/>
                  </a:lnTo>
                  <a:lnTo>
                    <a:pt x="104" y="202"/>
                  </a:lnTo>
                  <a:lnTo>
                    <a:pt x="35" y="205"/>
                  </a:lnTo>
                  <a:lnTo>
                    <a:pt x="33" y="181"/>
                  </a:lnTo>
                  <a:lnTo>
                    <a:pt x="0" y="143"/>
                  </a:lnTo>
                  <a:lnTo>
                    <a:pt x="45" y="117"/>
                  </a:lnTo>
                  <a:lnTo>
                    <a:pt x="78" y="119"/>
                  </a:lnTo>
                  <a:close/>
                  <a:moveTo>
                    <a:pt x="35" y="95"/>
                  </a:moveTo>
                  <a:lnTo>
                    <a:pt x="108" y="31"/>
                  </a:lnTo>
                  <a:lnTo>
                    <a:pt x="303" y="0"/>
                  </a:lnTo>
                  <a:lnTo>
                    <a:pt x="305" y="22"/>
                  </a:lnTo>
                  <a:lnTo>
                    <a:pt x="165" y="62"/>
                  </a:lnTo>
                  <a:lnTo>
                    <a:pt x="99" y="117"/>
                  </a:lnTo>
                  <a:lnTo>
                    <a:pt x="35" y="95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" name="Freeform 11"/>
            <p:cNvSpPr>
              <a:spLocks noChangeAspect="1"/>
            </p:cNvSpPr>
            <p:nvPr/>
          </p:nvSpPr>
          <p:spPr bwMode="auto">
            <a:xfrm>
              <a:off x="2757" y="863"/>
              <a:ext cx="44" cy="2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2" y="10"/>
                </a:cxn>
                <a:cxn ang="0">
                  <a:pos x="45" y="14"/>
                </a:cxn>
                <a:cxn ang="0">
                  <a:pos x="88" y="0"/>
                </a:cxn>
                <a:cxn ang="0">
                  <a:pos x="95" y="48"/>
                </a:cxn>
                <a:cxn ang="0">
                  <a:pos x="38" y="62"/>
                </a:cxn>
                <a:cxn ang="0">
                  <a:pos x="50" y="38"/>
                </a:cxn>
                <a:cxn ang="0">
                  <a:pos x="0" y="48"/>
                </a:cxn>
              </a:cxnLst>
              <a:rect l="0" t="0" r="r" b="b"/>
              <a:pathLst>
                <a:path w="95" h="62">
                  <a:moveTo>
                    <a:pt x="0" y="48"/>
                  </a:moveTo>
                  <a:lnTo>
                    <a:pt x="2" y="10"/>
                  </a:lnTo>
                  <a:lnTo>
                    <a:pt x="45" y="14"/>
                  </a:lnTo>
                  <a:lnTo>
                    <a:pt x="88" y="0"/>
                  </a:lnTo>
                  <a:lnTo>
                    <a:pt x="95" y="48"/>
                  </a:lnTo>
                  <a:lnTo>
                    <a:pt x="38" y="62"/>
                  </a:lnTo>
                  <a:lnTo>
                    <a:pt x="50" y="3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1749" y="865"/>
              <a:ext cx="68" cy="2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14" y="19"/>
                </a:cxn>
                <a:cxn ang="0">
                  <a:pos x="144" y="43"/>
                </a:cxn>
                <a:cxn ang="0">
                  <a:pos x="125" y="50"/>
                </a:cxn>
                <a:cxn ang="0">
                  <a:pos x="80" y="40"/>
                </a:cxn>
                <a:cxn ang="0">
                  <a:pos x="24" y="57"/>
                </a:cxn>
                <a:cxn ang="0">
                  <a:pos x="0" y="9"/>
                </a:cxn>
                <a:cxn ang="0">
                  <a:pos x="28" y="0"/>
                </a:cxn>
              </a:cxnLst>
              <a:rect l="0" t="0" r="r" b="b"/>
              <a:pathLst>
                <a:path w="144" h="57">
                  <a:moveTo>
                    <a:pt x="28" y="0"/>
                  </a:moveTo>
                  <a:lnTo>
                    <a:pt x="114" y="19"/>
                  </a:lnTo>
                  <a:lnTo>
                    <a:pt x="144" y="43"/>
                  </a:lnTo>
                  <a:lnTo>
                    <a:pt x="125" y="50"/>
                  </a:lnTo>
                  <a:lnTo>
                    <a:pt x="80" y="40"/>
                  </a:lnTo>
                  <a:lnTo>
                    <a:pt x="24" y="57"/>
                  </a:lnTo>
                  <a:lnTo>
                    <a:pt x="0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5" name="Freeform 13"/>
            <p:cNvSpPr>
              <a:spLocks noChangeAspect="1"/>
            </p:cNvSpPr>
            <p:nvPr/>
          </p:nvSpPr>
          <p:spPr bwMode="auto">
            <a:xfrm>
              <a:off x="1838" y="877"/>
              <a:ext cx="38" cy="1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8" y="28"/>
                </a:cxn>
                <a:cxn ang="0">
                  <a:pos x="36" y="38"/>
                </a:cxn>
                <a:cxn ang="0">
                  <a:pos x="0" y="24"/>
                </a:cxn>
                <a:cxn ang="0">
                  <a:pos x="12" y="0"/>
                </a:cxn>
              </a:cxnLst>
              <a:rect l="0" t="0" r="r" b="b"/>
              <a:pathLst>
                <a:path w="78" h="38">
                  <a:moveTo>
                    <a:pt x="12" y="0"/>
                  </a:moveTo>
                  <a:lnTo>
                    <a:pt x="78" y="28"/>
                  </a:lnTo>
                  <a:lnTo>
                    <a:pt x="36" y="38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2758" y="898"/>
              <a:ext cx="56" cy="37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8" y="33"/>
                </a:cxn>
                <a:cxn ang="0">
                  <a:pos x="45" y="19"/>
                </a:cxn>
                <a:cxn ang="0">
                  <a:pos x="22" y="14"/>
                </a:cxn>
                <a:cxn ang="0">
                  <a:pos x="22" y="0"/>
                </a:cxn>
                <a:cxn ang="0">
                  <a:pos x="100" y="0"/>
                </a:cxn>
                <a:cxn ang="0">
                  <a:pos x="104" y="14"/>
                </a:cxn>
                <a:cxn ang="0">
                  <a:pos x="90" y="33"/>
                </a:cxn>
                <a:cxn ang="0">
                  <a:pos x="121" y="43"/>
                </a:cxn>
                <a:cxn ang="0">
                  <a:pos x="62" y="81"/>
                </a:cxn>
                <a:cxn ang="0">
                  <a:pos x="0" y="33"/>
                </a:cxn>
              </a:cxnLst>
              <a:rect l="0" t="0" r="r" b="b"/>
              <a:pathLst>
                <a:path w="121" h="81">
                  <a:moveTo>
                    <a:pt x="0" y="33"/>
                  </a:moveTo>
                  <a:lnTo>
                    <a:pt x="38" y="33"/>
                  </a:lnTo>
                  <a:lnTo>
                    <a:pt x="45" y="19"/>
                  </a:lnTo>
                  <a:lnTo>
                    <a:pt x="22" y="14"/>
                  </a:lnTo>
                  <a:lnTo>
                    <a:pt x="22" y="0"/>
                  </a:lnTo>
                  <a:lnTo>
                    <a:pt x="100" y="0"/>
                  </a:lnTo>
                  <a:lnTo>
                    <a:pt x="104" y="14"/>
                  </a:lnTo>
                  <a:lnTo>
                    <a:pt x="90" y="33"/>
                  </a:lnTo>
                  <a:lnTo>
                    <a:pt x="121" y="43"/>
                  </a:lnTo>
                  <a:lnTo>
                    <a:pt x="62" y="8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2950" y="899"/>
              <a:ext cx="28" cy="1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9" y="24"/>
                </a:cxn>
                <a:cxn ang="0">
                  <a:pos x="2" y="36"/>
                </a:cxn>
                <a:cxn ang="0">
                  <a:pos x="0" y="5"/>
                </a:cxn>
                <a:cxn ang="0">
                  <a:pos x="47" y="0"/>
                </a:cxn>
              </a:cxnLst>
              <a:rect l="0" t="0" r="r" b="b"/>
              <a:pathLst>
                <a:path w="59" h="36">
                  <a:moveTo>
                    <a:pt x="47" y="0"/>
                  </a:moveTo>
                  <a:lnTo>
                    <a:pt x="59" y="24"/>
                  </a:lnTo>
                  <a:lnTo>
                    <a:pt x="2" y="36"/>
                  </a:lnTo>
                  <a:lnTo>
                    <a:pt x="0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8" name="Freeform 16"/>
            <p:cNvSpPr>
              <a:spLocks noChangeAspect="1"/>
            </p:cNvSpPr>
            <p:nvPr/>
          </p:nvSpPr>
          <p:spPr bwMode="auto">
            <a:xfrm>
              <a:off x="1775" y="901"/>
              <a:ext cx="38" cy="1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7" y="0"/>
                </a:cxn>
                <a:cxn ang="0">
                  <a:pos x="81" y="17"/>
                </a:cxn>
                <a:cxn ang="0">
                  <a:pos x="0" y="26"/>
                </a:cxn>
              </a:cxnLst>
              <a:rect l="0" t="0" r="r" b="b"/>
              <a:pathLst>
                <a:path w="81" h="26">
                  <a:moveTo>
                    <a:pt x="0" y="26"/>
                  </a:moveTo>
                  <a:lnTo>
                    <a:pt x="57" y="0"/>
                  </a:lnTo>
                  <a:lnTo>
                    <a:pt x="81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2106" y="934"/>
              <a:ext cx="22" cy="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5" y="0"/>
                </a:cxn>
                <a:cxn ang="0">
                  <a:pos x="48" y="17"/>
                </a:cxn>
                <a:cxn ang="0">
                  <a:pos x="0" y="26"/>
                </a:cxn>
                <a:cxn ang="0">
                  <a:pos x="12" y="0"/>
                </a:cxn>
              </a:cxnLst>
              <a:rect l="0" t="0" r="r" b="b"/>
              <a:pathLst>
                <a:path w="48" h="26">
                  <a:moveTo>
                    <a:pt x="12" y="0"/>
                  </a:moveTo>
                  <a:lnTo>
                    <a:pt x="45" y="0"/>
                  </a:lnTo>
                  <a:lnTo>
                    <a:pt x="48" y="17"/>
                  </a:lnTo>
                  <a:lnTo>
                    <a:pt x="0" y="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0" name="Freeform 18"/>
            <p:cNvSpPr>
              <a:spLocks noChangeAspect="1"/>
            </p:cNvSpPr>
            <p:nvPr/>
          </p:nvSpPr>
          <p:spPr bwMode="auto">
            <a:xfrm>
              <a:off x="3149" y="951"/>
              <a:ext cx="2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19"/>
                </a:cxn>
                <a:cxn ang="0">
                  <a:pos x="9" y="31"/>
                </a:cxn>
                <a:cxn ang="0">
                  <a:pos x="0" y="0"/>
                </a:cxn>
              </a:cxnLst>
              <a:rect l="0" t="0" r="r" b="b"/>
              <a:pathLst>
                <a:path w="61" h="31">
                  <a:moveTo>
                    <a:pt x="0" y="0"/>
                  </a:moveTo>
                  <a:lnTo>
                    <a:pt x="61" y="19"/>
                  </a:lnTo>
                  <a:lnTo>
                    <a:pt x="9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1" name="Freeform 19"/>
            <p:cNvSpPr>
              <a:spLocks noChangeAspect="1"/>
            </p:cNvSpPr>
            <p:nvPr/>
          </p:nvSpPr>
          <p:spPr bwMode="auto">
            <a:xfrm>
              <a:off x="2787" y="952"/>
              <a:ext cx="27" cy="1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9" y="28"/>
                </a:cxn>
                <a:cxn ang="0">
                  <a:pos x="28" y="40"/>
                </a:cxn>
                <a:cxn ang="0">
                  <a:pos x="0" y="21"/>
                </a:cxn>
                <a:cxn ang="0">
                  <a:pos x="12" y="0"/>
                </a:cxn>
              </a:cxnLst>
              <a:rect l="0" t="0" r="r" b="b"/>
              <a:pathLst>
                <a:path w="59" h="40">
                  <a:moveTo>
                    <a:pt x="12" y="0"/>
                  </a:moveTo>
                  <a:lnTo>
                    <a:pt x="59" y="28"/>
                  </a:lnTo>
                  <a:lnTo>
                    <a:pt x="28" y="40"/>
                  </a:lnTo>
                  <a:lnTo>
                    <a:pt x="0" y="2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2" name="Freeform 20"/>
            <p:cNvSpPr>
              <a:spLocks noChangeAspect="1"/>
            </p:cNvSpPr>
            <p:nvPr/>
          </p:nvSpPr>
          <p:spPr bwMode="auto">
            <a:xfrm>
              <a:off x="432" y="1002"/>
              <a:ext cx="75" cy="39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58" y="45"/>
                </a:cxn>
                <a:cxn ang="0">
                  <a:pos x="90" y="83"/>
                </a:cxn>
                <a:cxn ang="0">
                  <a:pos x="9" y="71"/>
                </a:cxn>
                <a:cxn ang="0">
                  <a:pos x="0" y="7"/>
                </a:cxn>
                <a:cxn ang="0">
                  <a:pos x="16" y="5"/>
                </a:cxn>
                <a:cxn ang="0">
                  <a:pos x="31" y="24"/>
                </a:cxn>
                <a:cxn ang="0">
                  <a:pos x="102" y="0"/>
                </a:cxn>
              </a:cxnLst>
              <a:rect l="0" t="0" r="r" b="b"/>
              <a:pathLst>
                <a:path w="158" h="83">
                  <a:moveTo>
                    <a:pt x="102" y="0"/>
                  </a:moveTo>
                  <a:lnTo>
                    <a:pt x="158" y="45"/>
                  </a:lnTo>
                  <a:lnTo>
                    <a:pt x="90" y="83"/>
                  </a:lnTo>
                  <a:lnTo>
                    <a:pt x="9" y="71"/>
                  </a:lnTo>
                  <a:lnTo>
                    <a:pt x="0" y="7"/>
                  </a:lnTo>
                  <a:lnTo>
                    <a:pt x="16" y="5"/>
                  </a:lnTo>
                  <a:lnTo>
                    <a:pt x="31" y="2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3" name="Freeform 21"/>
            <p:cNvSpPr>
              <a:spLocks noChangeAspect="1"/>
            </p:cNvSpPr>
            <p:nvPr/>
          </p:nvSpPr>
          <p:spPr bwMode="auto">
            <a:xfrm>
              <a:off x="2890" y="1017"/>
              <a:ext cx="58" cy="3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26" y="0"/>
                </a:cxn>
                <a:cxn ang="0">
                  <a:pos x="64" y="2"/>
                </a:cxn>
                <a:cxn ang="0">
                  <a:pos x="123" y="47"/>
                </a:cxn>
                <a:cxn ang="0">
                  <a:pos x="109" y="61"/>
                </a:cxn>
                <a:cxn ang="0">
                  <a:pos x="61" y="45"/>
                </a:cxn>
                <a:cxn ang="0">
                  <a:pos x="23" y="76"/>
                </a:cxn>
                <a:cxn ang="0">
                  <a:pos x="0" y="61"/>
                </a:cxn>
              </a:cxnLst>
              <a:rect l="0" t="0" r="r" b="b"/>
              <a:pathLst>
                <a:path w="123" h="76">
                  <a:moveTo>
                    <a:pt x="0" y="61"/>
                  </a:moveTo>
                  <a:lnTo>
                    <a:pt x="26" y="0"/>
                  </a:lnTo>
                  <a:lnTo>
                    <a:pt x="64" y="2"/>
                  </a:lnTo>
                  <a:lnTo>
                    <a:pt x="123" y="47"/>
                  </a:lnTo>
                  <a:lnTo>
                    <a:pt x="109" y="61"/>
                  </a:lnTo>
                  <a:lnTo>
                    <a:pt x="61" y="45"/>
                  </a:lnTo>
                  <a:lnTo>
                    <a:pt x="23" y="76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4" name="Freeform 22"/>
            <p:cNvSpPr>
              <a:spLocks noChangeAspect="1"/>
            </p:cNvSpPr>
            <p:nvPr/>
          </p:nvSpPr>
          <p:spPr bwMode="auto">
            <a:xfrm>
              <a:off x="2183" y="1034"/>
              <a:ext cx="28" cy="1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1" y="0"/>
                </a:cxn>
                <a:cxn ang="0">
                  <a:pos x="59" y="9"/>
                </a:cxn>
                <a:cxn ang="0">
                  <a:pos x="59" y="28"/>
                </a:cxn>
                <a:cxn ang="0">
                  <a:pos x="0" y="23"/>
                </a:cxn>
              </a:cxnLst>
              <a:rect l="0" t="0" r="r" b="b"/>
              <a:pathLst>
                <a:path w="59" h="28">
                  <a:moveTo>
                    <a:pt x="0" y="23"/>
                  </a:moveTo>
                  <a:lnTo>
                    <a:pt x="21" y="0"/>
                  </a:lnTo>
                  <a:lnTo>
                    <a:pt x="59" y="9"/>
                  </a:lnTo>
                  <a:lnTo>
                    <a:pt x="59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5" name="Freeform 23"/>
            <p:cNvSpPr>
              <a:spLocks noChangeAspect="1"/>
            </p:cNvSpPr>
            <p:nvPr/>
          </p:nvSpPr>
          <p:spPr bwMode="auto">
            <a:xfrm>
              <a:off x="567" y="1097"/>
              <a:ext cx="67" cy="9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5" y="3"/>
                </a:cxn>
                <a:cxn ang="0">
                  <a:pos x="43" y="24"/>
                </a:cxn>
                <a:cxn ang="0">
                  <a:pos x="71" y="27"/>
                </a:cxn>
                <a:cxn ang="0">
                  <a:pos x="62" y="62"/>
                </a:cxn>
                <a:cxn ang="0">
                  <a:pos x="140" y="136"/>
                </a:cxn>
                <a:cxn ang="0">
                  <a:pos x="140" y="140"/>
                </a:cxn>
                <a:cxn ang="0">
                  <a:pos x="142" y="164"/>
                </a:cxn>
                <a:cxn ang="0">
                  <a:pos x="135" y="183"/>
                </a:cxn>
                <a:cxn ang="0">
                  <a:pos x="3" y="214"/>
                </a:cxn>
                <a:cxn ang="0">
                  <a:pos x="0" y="202"/>
                </a:cxn>
                <a:cxn ang="0">
                  <a:pos x="31" y="178"/>
                </a:cxn>
                <a:cxn ang="0">
                  <a:pos x="19" y="178"/>
                </a:cxn>
                <a:cxn ang="0">
                  <a:pos x="24" y="148"/>
                </a:cxn>
                <a:cxn ang="0">
                  <a:pos x="55" y="126"/>
                </a:cxn>
                <a:cxn ang="0">
                  <a:pos x="43" y="105"/>
                </a:cxn>
                <a:cxn ang="0">
                  <a:pos x="31" y="105"/>
                </a:cxn>
                <a:cxn ang="0">
                  <a:pos x="5" y="62"/>
                </a:cxn>
                <a:cxn ang="0">
                  <a:pos x="10" y="0"/>
                </a:cxn>
              </a:cxnLst>
              <a:rect l="0" t="0" r="r" b="b"/>
              <a:pathLst>
                <a:path w="142" h="214">
                  <a:moveTo>
                    <a:pt x="10" y="0"/>
                  </a:moveTo>
                  <a:lnTo>
                    <a:pt x="55" y="3"/>
                  </a:lnTo>
                  <a:lnTo>
                    <a:pt x="43" y="24"/>
                  </a:lnTo>
                  <a:lnTo>
                    <a:pt x="71" y="27"/>
                  </a:lnTo>
                  <a:lnTo>
                    <a:pt x="62" y="62"/>
                  </a:lnTo>
                  <a:lnTo>
                    <a:pt x="140" y="136"/>
                  </a:lnTo>
                  <a:lnTo>
                    <a:pt x="140" y="140"/>
                  </a:lnTo>
                  <a:lnTo>
                    <a:pt x="142" y="164"/>
                  </a:lnTo>
                  <a:lnTo>
                    <a:pt x="135" y="183"/>
                  </a:lnTo>
                  <a:lnTo>
                    <a:pt x="3" y="214"/>
                  </a:lnTo>
                  <a:lnTo>
                    <a:pt x="0" y="202"/>
                  </a:lnTo>
                  <a:lnTo>
                    <a:pt x="31" y="178"/>
                  </a:lnTo>
                  <a:lnTo>
                    <a:pt x="19" y="178"/>
                  </a:lnTo>
                  <a:lnTo>
                    <a:pt x="24" y="148"/>
                  </a:lnTo>
                  <a:lnTo>
                    <a:pt x="55" y="126"/>
                  </a:lnTo>
                  <a:lnTo>
                    <a:pt x="43" y="105"/>
                  </a:lnTo>
                  <a:lnTo>
                    <a:pt x="31" y="105"/>
                  </a:lnTo>
                  <a:lnTo>
                    <a:pt x="5" y="6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6" name="Freeform 24"/>
            <p:cNvSpPr>
              <a:spLocks noChangeAspect="1"/>
            </p:cNvSpPr>
            <p:nvPr/>
          </p:nvSpPr>
          <p:spPr bwMode="auto">
            <a:xfrm>
              <a:off x="536" y="1134"/>
              <a:ext cx="40" cy="47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6" y="5"/>
                </a:cxn>
                <a:cxn ang="0">
                  <a:pos x="85" y="31"/>
                </a:cxn>
                <a:cxn ang="0">
                  <a:pos x="76" y="83"/>
                </a:cxn>
                <a:cxn ang="0">
                  <a:pos x="7" y="102"/>
                </a:cxn>
                <a:cxn ang="0">
                  <a:pos x="5" y="93"/>
                </a:cxn>
                <a:cxn ang="0">
                  <a:pos x="0" y="76"/>
                </a:cxn>
                <a:cxn ang="0">
                  <a:pos x="17" y="52"/>
                </a:cxn>
                <a:cxn ang="0">
                  <a:pos x="5" y="21"/>
                </a:cxn>
                <a:cxn ang="0">
                  <a:pos x="36" y="24"/>
                </a:cxn>
                <a:cxn ang="0">
                  <a:pos x="36" y="0"/>
                </a:cxn>
              </a:cxnLst>
              <a:rect l="0" t="0" r="r" b="b"/>
              <a:pathLst>
                <a:path w="85" h="102">
                  <a:moveTo>
                    <a:pt x="36" y="0"/>
                  </a:moveTo>
                  <a:lnTo>
                    <a:pt x="76" y="5"/>
                  </a:lnTo>
                  <a:lnTo>
                    <a:pt x="85" y="31"/>
                  </a:lnTo>
                  <a:lnTo>
                    <a:pt x="76" y="83"/>
                  </a:lnTo>
                  <a:lnTo>
                    <a:pt x="7" y="102"/>
                  </a:lnTo>
                  <a:lnTo>
                    <a:pt x="5" y="93"/>
                  </a:lnTo>
                  <a:lnTo>
                    <a:pt x="0" y="76"/>
                  </a:lnTo>
                  <a:lnTo>
                    <a:pt x="17" y="52"/>
                  </a:lnTo>
                  <a:lnTo>
                    <a:pt x="5" y="21"/>
                  </a:lnTo>
                  <a:lnTo>
                    <a:pt x="36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7" name="Freeform 25"/>
            <p:cNvSpPr>
              <a:spLocks noChangeAspect="1"/>
            </p:cNvSpPr>
            <p:nvPr/>
          </p:nvSpPr>
          <p:spPr bwMode="auto">
            <a:xfrm>
              <a:off x="2504" y="1148"/>
              <a:ext cx="26" cy="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4" y="38"/>
                </a:cxn>
                <a:cxn ang="0">
                  <a:pos x="30" y="54"/>
                </a:cxn>
                <a:cxn ang="0">
                  <a:pos x="0" y="19"/>
                </a:cxn>
                <a:cxn ang="0">
                  <a:pos x="30" y="0"/>
                </a:cxn>
              </a:cxnLst>
              <a:rect l="0" t="0" r="r" b="b"/>
              <a:pathLst>
                <a:path w="54" h="54">
                  <a:moveTo>
                    <a:pt x="30" y="0"/>
                  </a:moveTo>
                  <a:lnTo>
                    <a:pt x="54" y="38"/>
                  </a:lnTo>
                  <a:lnTo>
                    <a:pt x="30" y="54"/>
                  </a:lnTo>
                  <a:lnTo>
                    <a:pt x="0" y="1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8" name="Freeform 26"/>
            <p:cNvSpPr>
              <a:spLocks noChangeAspect="1"/>
            </p:cNvSpPr>
            <p:nvPr/>
          </p:nvSpPr>
          <p:spPr bwMode="auto">
            <a:xfrm>
              <a:off x="1801" y="1151"/>
              <a:ext cx="22" cy="83"/>
            </a:xfrm>
            <a:custGeom>
              <a:avLst/>
              <a:gdLst/>
              <a:ahLst/>
              <a:cxnLst>
                <a:cxn ang="0">
                  <a:pos x="47" y="133"/>
                </a:cxn>
                <a:cxn ang="0">
                  <a:pos x="16" y="118"/>
                </a:cxn>
                <a:cxn ang="0">
                  <a:pos x="28" y="180"/>
                </a:cxn>
                <a:cxn ang="0">
                  <a:pos x="0" y="180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47" y="133"/>
                </a:cxn>
              </a:cxnLst>
              <a:rect l="0" t="0" r="r" b="b"/>
              <a:pathLst>
                <a:path w="47" h="180">
                  <a:moveTo>
                    <a:pt x="47" y="133"/>
                  </a:moveTo>
                  <a:lnTo>
                    <a:pt x="16" y="118"/>
                  </a:lnTo>
                  <a:lnTo>
                    <a:pt x="28" y="180"/>
                  </a:lnTo>
                  <a:lnTo>
                    <a:pt x="0" y="180"/>
                  </a:lnTo>
                  <a:lnTo>
                    <a:pt x="0" y="2"/>
                  </a:lnTo>
                  <a:lnTo>
                    <a:pt x="12" y="0"/>
                  </a:lnTo>
                  <a:lnTo>
                    <a:pt x="47" y="133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9" name="Freeform 27"/>
            <p:cNvSpPr>
              <a:spLocks noChangeAspect="1"/>
            </p:cNvSpPr>
            <p:nvPr/>
          </p:nvSpPr>
          <p:spPr bwMode="auto">
            <a:xfrm>
              <a:off x="3122" y="1181"/>
              <a:ext cx="54" cy="3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4" y="5"/>
                </a:cxn>
                <a:cxn ang="0">
                  <a:pos x="55" y="36"/>
                </a:cxn>
                <a:cxn ang="0">
                  <a:pos x="100" y="36"/>
                </a:cxn>
                <a:cxn ang="0">
                  <a:pos x="112" y="81"/>
                </a:cxn>
                <a:cxn ang="0">
                  <a:pos x="0" y="81"/>
                </a:cxn>
                <a:cxn ang="0">
                  <a:pos x="48" y="0"/>
                </a:cxn>
              </a:cxnLst>
              <a:rect l="0" t="0" r="r" b="b"/>
              <a:pathLst>
                <a:path w="112" h="81">
                  <a:moveTo>
                    <a:pt x="48" y="0"/>
                  </a:moveTo>
                  <a:lnTo>
                    <a:pt x="64" y="5"/>
                  </a:lnTo>
                  <a:lnTo>
                    <a:pt x="55" y="36"/>
                  </a:lnTo>
                  <a:lnTo>
                    <a:pt x="100" y="36"/>
                  </a:lnTo>
                  <a:lnTo>
                    <a:pt x="112" y="81"/>
                  </a:lnTo>
                  <a:lnTo>
                    <a:pt x="0" y="8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0" name="Freeform 28"/>
            <p:cNvSpPr>
              <a:spLocks noChangeAspect="1"/>
            </p:cNvSpPr>
            <p:nvPr/>
          </p:nvSpPr>
          <p:spPr bwMode="auto">
            <a:xfrm>
              <a:off x="1615" y="1420"/>
              <a:ext cx="18" cy="3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5" y="10"/>
                </a:cxn>
                <a:cxn ang="0">
                  <a:pos x="11" y="71"/>
                </a:cxn>
                <a:cxn ang="0">
                  <a:pos x="0" y="50"/>
                </a:cxn>
                <a:cxn ang="0">
                  <a:pos x="21" y="0"/>
                </a:cxn>
              </a:cxnLst>
              <a:rect l="0" t="0" r="r" b="b"/>
              <a:pathLst>
                <a:path w="35" h="71">
                  <a:moveTo>
                    <a:pt x="21" y="0"/>
                  </a:moveTo>
                  <a:lnTo>
                    <a:pt x="35" y="10"/>
                  </a:lnTo>
                  <a:lnTo>
                    <a:pt x="11" y="71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1" name="Freeform 29"/>
            <p:cNvSpPr>
              <a:spLocks noChangeAspect="1"/>
            </p:cNvSpPr>
            <p:nvPr/>
          </p:nvSpPr>
          <p:spPr bwMode="auto">
            <a:xfrm>
              <a:off x="2906" y="1434"/>
              <a:ext cx="96" cy="36"/>
            </a:xfrm>
            <a:custGeom>
              <a:avLst/>
              <a:gdLst/>
              <a:ahLst/>
              <a:cxnLst>
                <a:cxn ang="0">
                  <a:pos x="118" y="76"/>
                </a:cxn>
                <a:cxn ang="0">
                  <a:pos x="135" y="60"/>
                </a:cxn>
                <a:cxn ang="0">
                  <a:pos x="66" y="29"/>
                </a:cxn>
                <a:cxn ang="0">
                  <a:pos x="0" y="36"/>
                </a:cxn>
                <a:cxn ang="0">
                  <a:pos x="71" y="0"/>
                </a:cxn>
                <a:cxn ang="0">
                  <a:pos x="206" y="64"/>
                </a:cxn>
                <a:cxn ang="0">
                  <a:pos x="118" y="76"/>
                </a:cxn>
              </a:cxnLst>
              <a:rect l="0" t="0" r="r" b="b"/>
              <a:pathLst>
                <a:path w="206" h="76">
                  <a:moveTo>
                    <a:pt x="118" y="76"/>
                  </a:moveTo>
                  <a:lnTo>
                    <a:pt x="135" y="60"/>
                  </a:lnTo>
                  <a:lnTo>
                    <a:pt x="66" y="29"/>
                  </a:lnTo>
                  <a:lnTo>
                    <a:pt x="0" y="36"/>
                  </a:lnTo>
                  <a:lnTo>
                    <a:pt x="71" y="0"/>
                  </a:lnTo>
                  <a:lnTo>
                    <a:pt x="206" y="64"/>
                  </a:lnTo>
                  <a:lnTo>
                    <a:pt x="118" y="76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2" name="Freeform 30"/>
            <p:cNvSpPr>
              <a:spLocks noChangeAspect="1"/>
            </p:cNvSpPr>
            <p:nvPr/>
          </p:nvSpPr>
          <p:spPr bwMode="auto">
            <a:xfrm>
              <a:off x="2993" y="1468"/>
              <a:ext cx="53" cy="1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" y="26"/>
                </a:cxn>
                <a:cxn ang="0">
                  <a:pos x="26" y="21"/>
                </a:cxn>
                <a:cxn ang="0">
                  <a:pos x="24" y="0"/>
                </a:cxn>
                <a:cxn ang="0">
                  <a:pos x="109" y="7"/>
                </a:cxn>
                <a:cxn ang="0">
                  <a:pos x="109" y="31"/>
                </a:cxn>
                <a:cxn ang="0">
                  <a:pos x="0" y="36"/>
                </a:cxn>
              </a:cxnLst>
              <a:rect l="0" t="0" r="r" b="b"/>
              <a:pathLst>
                <a:path w="109" h="36">
                  <a:moveTo>
                    <a:pt x="0" y="36"/>
                  </a:moveTo>
                  <a:lnTo>
                    <a:pt x="2" y="26"/>
                  </a:lnTo>
                  <a:lnTo>
                    <a:pt x="26" y="21"/>
                  </a:lnTo>
                  <a:lnTo>
                    <a:pt x="24" y="0"/>
                  </a:lnTo>
                  <a:lnTo>
                    <a:pt x="109" y="7"/>
                  </a:lnTo>
                  <a:lnTo>
                    <a:pt x="109" y="3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3" name="Freeform 31"/>
            <p:cNvSpPr>
              <a:spLocks noChangeAspect="1"/>
            </p:cNvSpPr>
            <p:nvPr/>
          </p:nvSpPr>
          <p:spPr bwMode="auto">
            <a:xfrm>
              <a:off x="1593" y="1533"/>
              <a:ext cx="24" cy="2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50" y="19"/>
                </a:cxn>
                <a:cxn ang="0">
                  <a:pos x="0" y="59"/>
                </a:cxn>
                <a:cxn ang="0">
                  <a:pos x="0" y="47"/>
                </a:cxn>
                <a:cxn ang="0">
                  <a:pos x="41" y="0"/>
                </a:cxn>
              </a:cxnLst>
              <a:rect l="0" t="0" r="r" b="b"/>
              <a:pathLst>
                <a:path w="50" h="59">
                  <a:moveTo>
                    <a:pt x="41" y="0"/>
                  </a:moveTo>
                  <a:lnTo>
                    <a:pt x="50" y="1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4" name="Freeform 32"/>
            <p:cNvSpPr>
              <a:spLocks noChangeAspect="1"/>
            </p:cNvSpPr>
            <p:nvPr/>
          </p:nvSpPr>
          <p:spPr bwMode="auto">
            <a:xfrm>
              <a:off x="1282" y="1549"/>
              <a:ext cx="25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2" y="55"/>
                </a:cxn>
                <a:cxn ang="0">
                  <a:pos x="9" y="69"/>
                </a:cxn>
                <a:cxn ang="0">
                  <a:pos x="0" y="12"/>
                </a:cxn>
                <a:cxn ang="0">
                  <a:pos x="14" y="0"/>
                </a:cxn>
              </a:cxnLst>
              <a:rect l="0" t="0" r="r" b="b"/>
              <a:pathLst>
                <a:path w="52" h="69">
                  <a:moveTo>
                    <a:pt x="14" y="0"/>
                  </a:moveTo>
                  <a:lnTo>
                    <a:pt x="52" y="55"/>
                  </a:lnTo>
                  <a:lnTo>
                    <a:pt x="9" y="69"/>
                  </a:lnTo>
                  <a:lnTo>
                    <a:pt x="0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5" name="Freeform 33"/>
            <p:cNvSpPr>
              <a:spLocks noChangeAspect="1"/>
            </p:cNvSpPr>
            <p:nvPr/>
          </p:nvSpPr>
          <p:spPr bwMode="auto">
            <a:xfrm>
              <a:off x="1523" y="1569"/>
              <a:ext cx="91" cy="87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92" y="29"/>
                </a:cxn>
                <a:cxn ang="0">
                  <a:pos x="161" y="69"/>
                </a:cxn>
                <a:cxn ang="0">
                  <a:pos x="180" y="107"/>
                </a:cxn>
                <a:cxn ang="0">
                  <a:pos x="124" y="188"/>
                </a:cxn>
                <a:cxn ang="0">
                  <a:pos x="24" y="171"/>
                </a:cxn>
                <a:cxn ang="0">
                  <a:pos x="0" y="93"/>
                </a:cxn>
                <a:cxn ang="0">
                  <a:pos x="38" y="93"/>
                </a:cxn>
                <a:cxn ang="0">
                  <a:pos x="138" y="0"/>
                </a:cxn>
              </a:cxnLst>
              <a:rect l="0" t="0" r="r" b="b"/>
              <a:pathLst>
                <a:path w="192" h="188">
                  <a:moveTo>
                    <a:pt x="138" y="0"/>
                  </a:moveTo>
                  <a:lnTo>
                    <a:pt x="192" y="29"/>
                  </a:lnTo>
                  <a:lnTo>
                    <a:pt x="161" y="69"/>
                  </a:lnTo>
                  <a:lnTo>
                    <a:pt x="180" y="107"/>
                  </a:lnTo>
                  <a:lnTo>
                    <a:pt x="124" y="188"/>
                  </a:lnTo>
                  <a:lnTo>
                    <a:pt x="24" y="171"/>
                  </a:lnTo>
                  <a:lnTo>
                    <a:pt x="0" y="93"/>
                  </a:lnTo>
                  <a:lnTo>
                    <a:pt x="38" y="9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6" name="Freeform 34"/>
            <p:cNvSpPr>
              <a:spLocks noChangeAspect="1" noEditPoints="1"/>
            </p:cNvSpPr>
            <p:nvPr/>
          </p:nvSpPr>
          <p:spPr bwMode="auto">
            <a:xfrm>
              <a:off x="1410" y="1580"/>
              <a:ext cx="171" cy="114"/>
            </a:xfrm>
            <a:custGeom>
              <a:avLst/>
              <a:gdLst/>
              <a:ahLst/>
              <a:cxnLst>
                <a:cxn ang="0">
                  <a:pos x="190" y="204"/>
                </a:cxn>
                <a:cxn ang="0">
                  <a:pos x="97" y="125"/>
                </a:cxn>
                <a:cxn ang="0">
                  <a:pos x="0" y="0"/>
                </a:cxn>
                <a:cxn ang="0">
                  <a:pos x="130" y="80"/>
                </a:cxn>
                <a:cxn ang="0">
                  <a:pos x="187" y="142"/>
                </a:cxn>
                <a:cxn ang="0">
                  <a:pos x="190" y="204"/>
                </a:cxn>
                <a:cxn ang="0">
                  <a:pos x="273" y="206"/>
                </a:cxn>
                <a:cxn ang="0">
                  <a:pos x="363" y="235"/>
                </a:cxn>
                <a:cxn ang="0">
                  <a:pos x="346" y="249"/>
                </a:cxn>
                <a:cxn ang="0">
                  <a:pos x="218" y="228"/>
                </a:cxn>
                <a:cxn ang="0">
                  <a:pos x="202" y="211"/>
                </a:cxn>
                <a:cxn ang="0">
                  <a:pos x="273" y="206"/>
                </a:cxn>
              </a:cxnLst>
              <a:rect l="0" t="0" r="r" b="b"/>
              <a:pathLst>
                <a:path w="363" h="249">
                  <a:moveTo>
                    <a:pt x="190" y="204"/>
                  </a:moveTo>
                  <a:lnTo>
                    <a:pt x="97" y="125"/>
                  </a:lnTo>
                  <a:lnTo>
                    <a:pt x="0" y="0"/>
                  </a:lnTo>
                  <a:lnTo>
                    <a:pt x="130" y="80"/>
                  </a:lnTo>
                  <a:lnTo>
                    <a:pt x="187" y="142"/>
                  </a:lnTo>
                  <a:lnTo>
                    <a:pt x="190" y="204"/>
                  </a:lnTo>
                  <a:close/>
                  <a:moveTo>
                    <a:pt x="273" y="206"/>
                  </a:moveTo>
                  <a:lnTo>
                    <a:pt x="363" y="235"/>
                  </a:lnTo>
                  <a:lnTo>
                    <a:pt x="346" y="249"/>
                  </a:lnTo>
                  <a:lnTo>
                    <a:pt x="218" y="228"/>
                  </a:lnTo>
                  <a:lnTo>
                    <a:pt x="202" y="211"/>
                  </a:lnTo>
                  <a:lnTo>
                    <a:pt x="273" y="206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7" name="Freeform 35"/>
            <p:cNvSpPr>
              <a:spLocks noChangeAspect="1"/>
            </p:cNvSpPr>
            <p:nvPr/>
          </p:nvSpPr>
          <p:spPr bwMode="auto">
            <a:xfrm>
              <a:off x="1680" y="1608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2"/>
                </a:cxn>
                <a:cxn ang="0">
                  <a:pos x="17" y="48"/>
                </a:cxn>
                <a:cxn ang="0">
                  <a:pos x="7" y="50"/>
                </a:cxn>
                <a:cxn ang="0">
                  <a:pos x="0" y="0"/>
                </a:cxn>
              </a:cxnLst>
              <a:rect l="0" t="0" r="r" b="b"/>
              <a:pathLst>
                <a:path w="26" h="50">
                  <a:moveTo>
                    <a:pt x="0" y="0"/>
                  </a:moveTo>
                  <a:lnTo>
                    <a:pt x="26" y="12"/>
                  </a:lnTo>
                  <a:lnTo>
                    <a:pt x="17" y="48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8" name="Freeform 36"/>
            <p:cNvSpPr>
              <a:spLocks noChangeAspect="1"/>
            </p:cNvSpPr>
            <p:nvPr/>
          </p:nvSpPr>
          <p:spPr bwMode="auto">
            <a:xfrm>
              <a:off x="1604" y="1614"/>
              <a:ext cx="56" cy="56"/>
            </a:xfrm>
            <a:custGeom>
              <a:avLst/>
              <a:gdLst/>
              <a:ahLst/>
              <a:cxnLst>
                <a:cxn ang="0">
                  <a:pos x="41" y="19"/>
                </a:cxn>
                <a:cxn ang="0">
                  <a:pos x="31" y="49"/>
                </a:cxn>
                <a:cxn ang="0">
                  <a:pos x="90" y="33"/>
                </a:cxn>
                <a:cxn ang="0">
                  <a:pos x="93" y="42"/>
                </a:cxn>
                <a:cxn ang="0">
                  <a:pos x="52" y="61"/>
                </a:cxn>
                <a:cxn ang="0">
                  <a:pos x="74" y="106"/>
                </a:cxn>
                <a:cxn ang="0">
                  <a:pos x="31" y="80"/>
                </a:cxn>
                <a:cxn ang="0">
                  <a:pos x="38" y="121"/>
                </a:cxn>
                <a:cxn ang="0">
                  <a:pos x="10" y="121"/>
                </a:cxn>
                <a:cxn ang="0">
                  <a:pos x="0" y="80"/>
                </a:cxn>
                <a:cxn ang="0">
                  <a:pos x="26" y="11"/>
                </a:cxn>
                <a:cxn ang="0">
                  <a:pos x="116" y="0"/>
                </a:cxn>
                <a:cxn ang="0">
                  <a:pos x="100" y="19"/>
                </a:cxn>
                <a:cxn ang="0">
                  <a:pos x="41" y="19"/>
                </a:cxn>
              </a:cxnLst>
              <a:rect l="0" t="0" r="r" b="b"/>
              <a:pathLst>
                <a:path w="116" h="121">
                  <a:moveTo>
                    <a:pt x="41" y="19"/>
                  </a:moveTo>
                  <a:lnTo>
                    <a:pt x="31" y="49"/>
                  </a:lnTo>
                  <a:lnTo>
                    <a:pt x="90" y="33"/>
                  </a:lnTo>
                  <a:lnTo>
                    <a:pt x="93" y="42"/>
                  </a:lnTo>
                  <a:lnTo>
                    <a:pt x="52" y="61"/>
                  </a:lnTo>
                  <a:lnTo>
                    <a:pt x="74" y="106"/>
                  </a:lnTo>
                  <a:lnTo>
                    <a:pt x="31" y="80"/>
                  </a:lnTo>
                  <a:lnTo>
                    <a:pt x="38" y="121"/>
                  </a:lnTo>
                  <a:lnTo>
                    <a:pt x="10" y="121"/>
                  </a:lnTo>
                  <a:lnTo>
                    <a:pt x="0" y="80"/>
                  </a:lnTo>
                  <a:lnTo>
                    <a:pt x="26" y="11"/>
                  </a:lnTo>
                  <a:lnTo>
                    <a:pt x="116" y="0"/>
                  </a:lnTo>
                  <a:lnTo>
                    <a:pt x="100" y="19"/>
                  </a:lnTo>
                  <a:lnTo>
                    <a:pt x="41" y="19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9" name="Freeform 37"/>
            <p:cNvSpPr>
              <a:spLocks noChangeAspect="1"/>
            </p:cNvSpPr>
            <p:nvPr/>
          </p:nvSpPr>
          <p:spPr bwMode="auto">
            <a:xfrm>
              <a:off x="1680" y="1645"/>
              <a:ext cx="29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5"/>
                </a:cxn>
                <a:cxn ang="0">
                  <a:pos x="48" y="0"/>
                </a:cxn>
                <a:cxn ang="0">
                  <a:pos x="60" y="17"/>
                </a:cxn>
                <a:cxn ang="0">
                  <a:pos x="0" y="17"/>
                </a:cxn>
              </a:cxnLst>
              <a:rect l="0" t="0" r="r" b="b"/>
              <a:pathLst>
                <a:path w="60" h="17">
                  <a:moveTo>
                    <a:pt x="0" y="17"/>
                  </a:moveTo>
                  <a:lnTo>
                    <a:pt x="0" y="5"/>
                  </a:lnTo>
                  <a:lnTo>
                    <a:pt x="48" y="0"/>
                  </a:lnTo>
                  <a:lnTo>
                    <a:pt x="6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" name="Freeform 38"/>
            <p:cNvSpPr>
              <a:spLocks noChangeAspect="1"/>
            </p:cNvSpPr>
            <p:nvPr/>
          </p:nvSpPr>
          <p:spPr bwMode="auto">
            <a:xfrm>
              <a:off x="1615" y="1688"/>
              <a:ext cx="3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4"/>
                </a:cxn>
                <a:cxn ang="0">
                  <a:pos x="61" y="14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64" h="16">
                  <a:moveTo>
                    <a:pt x="0" y="0"/>
                  </a:moveTo>
                  <a:lnTo>
                    <a:pt x="64" y="4"/>
                  </a:lnTo>
                  <a:lnTo>
                    <a:pt x="61" y="14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1" name="Freeform 39"/>
            <p:cNvSpPr>
              <a:spLocks noChangeAspect="1"/>
            </p:cNvSpPr>
            <p:nvPr/>
          </p:nvSpPr>
          <p:spPr bwMode="auto">
            <a:xfrm>
              <a:off x="1644" y="1691"/>
              <a:ext cx="33" cy="14"/>
            </a:xfrm>
            <a:custGeom>
              <a:avLst/>
              <a:gdLst/>
              <a:ahLst/>
              <a:cxnLst>
                <a:cxn ang="0">
                  <a:pos x="71" y="7"/>
                </a:cxn>
                <a:cxn ang="0">
                  <a:pos x="0" y="31"/>
                </a:cxn>
                <a:cxn ang="0">
                  <a:pos x="0" y="14"/>
                </a:cxn>
                <a:cxn ang="0">
                  <a:pos x="43" y="0"/>
                </a:cxn>
                <a:cxn ang="0">
                  <a:pos x="71" y="7"/>
                </a:cxn>
              </a:cxnLst>
              <a:rect l="0" t="0" r="r" b="b"/>
              <a:pathLst>
                <a:path w="71" h="31">
                  <a:moveTo>
                    <a:pt x="71" y="7"/>
                  </a:moveTo>
                  <a:lnTo>
                    <a:pt x="0" y="31"/>
                  </a:lnTo>
                  <a:lnTo>
                    <a:pt x="0" y="14"/>
                  </a:lnTo>
                  <a:lnTo>
                    <a:pt x="43" y="0"/>
                  </a:lnTo>
                  <a:lnTo>
                    <a:pt x="71" y="7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2" name="Freeform 40"/>
            <p:cNvSpPr>
              <a:spLocks noChangeAspect="1"/>
            </p:cNvSpPr>
            <p:nvPr/>
          </p:nvSpPr>
          <p:spPr bwMode="auto">
            <a:xfrm>
              <a:off x="1556" y="1708"/>
              <a:ext cx="340" cy="239"/>
            </a:xfrm>
            <a:custGeom>
              <a:avLst/>
              <a:gdLst/>
              <a:ahLst/>
              <a:cxnLst>
                <a:cxn ang="0">
                  <a:pos x="443" y="444"/>
                </a:cxn>
                <a:cxn ang="0">
                  <a:pos x="419" y="453"/>
                </a:cxn>
                <a:cxn ang="0">
                  <a:pos x="372" y="399"/>
                </a:cxn>
                <a:cxn ang="0">
                  <a:pos x="232" y="396"/>
                </a:cxn>
                <a:cxn ang="0">
                  <a:pos x="197" y="427"/>
                </a:cxn>
                <a:cxn ang="0">
                  <a:pos x="142" y="420"/>
                </a:cxn>
                <a:cxn ang="0">
                  <a:pos x="62" y="451"/>
                </a:cxn>
                <a:cxn ang="0">
                  <a:pos x="38" y="413"/>
                </a:cxn>
                <a:cxn ang="0">
                  <a:pos x="50" y="372"/>
                </a:cxn>
                <a:cxn ang="0">
                  <a:pos x="0" y="263"/>
                </a:cxn>
                <a:cxn ang="0">
                  <a:pos x="7" y="204"/>
                </a:cxn>
                <a:cxn ang="0">
                  <a:pos x="164" y="140"/>
                </a:cxn>
                <a:cxn ang="0">
                  <a:pos x="164" y="104"/>
                </a:cxn>
                <a:cxn ang="0">
                  <a:pos x="209" y="102"/>
                </a:cxn>
                <a:cxn ang="0">
                  <a:pos x="256" y="50"/>
                </a:cxn>
                <a:cxn ang="0">
                  <a:pos x="294" y="80"/>
                </a:cxn>
                <a:cxn ang="0">
                  <a:pos x="336" y="7"/>
                </a:cxn>
                <a:cxn ang="0">
                  <a:pos x="429" y="33"/>
                </a:cxn>
                <a:cxn ang="0">
                  <a:pos x="410" y="80"/>
                </a:cxn>
                <a:cxn ang="0">
                  <a:pos x="495" y="118"/>
                </a:cxn>
                <a:cxn ang="0">
                  <a:pos x="507" y="23"/>
                </a:cxn>
                <a:cxn ang="0">
                  <a:pos x="528" y="0"/>
                </a:cxn>
                <a:cxn ang="0">
                  <a:pos x="552" y="69"/>
                </a:cxn>
                <a:cxn ang="0">
                  <a:pos x="580" y="80"/>
                </a:cxn>
                <a:cxn ang="0">
                  <a:pos x="597" y="135"/>
                </a:cxn>
                <a:cxn ang="0">
                  <a:pos x="670" y="216"/>
                </a:cxn>
                <a:cxn ang="0">
                  <a:pos x="720" y="344"/>
                </a:cxn>
                <a:cxn ang="0">
                  <a:pos x="677" y="437"/>
                </a:cxn>
                <a:cxn ang="0">
                  <a:pos x="592" y="520"/>
                </a:cxn>
                <a:cxn ang="0">
                  <a:pos x="561" y="505"/>
                </a:cxn>
                <a:cxn ang="0">
                  <a:pos x="535" y="520"/>
                </a:cxn>
                <a:cxn ang="0">
                  <a:pos x="443" y="444"/>
                </a:cxn>
              </a:cxnLst>
              <a:rect l="0" t="0" r="r" b="b"/>
              <a:pathLst>
                <a:path w="720" h="520">
                  <a:moveTo>
                    <a:pt x="443" y="444"/>
                  </a:moveTo>
                  <a:lnTo>
                    <a:pt x="419" y="453"/>
                  </a:lnTo>
                  <a:lnTo>
                    <a:pt x="372" y="399"/>
                  </a:lnTo>
                  <a:lnTo>
                    <a:pt x="232" y="396"/>
                  </a:lnTo>
                  <a:lnTo>
                    <a:pt x="197" y="427"/>
                  </a:lnTo>
                  <a:lnTo>
                    <a:pt x="142" y="420"/>
                  </a:lnTo>
                  <a:lnTo>
                    <a:pt x="62" y="451"/>
                  </a:lnTo>
                  <a:lnTo>
                    <a:pt x="38" y="413"/>
                  </a:lnTo>
                  <a:lnTo>
                    <a:pt x="50" y="372"/>
                  </a:lnTo>
                  <a:lnTo>
                    <a:pt x="0" y="263"/>
                  </a:lnTo>
                  <a:lnTo>
                    <a:pt x="7" y="204"/>
                  </a:lnTo>
                  <a:lnTo>
                    <a:pt x="164" y="140"/>
                  </a:lnTo>
                  <a:lnTo>
                    <a:pt x="164" y="104"/>
                  </a:lnTo>
                  <a:lnTo>
                    <a:pt x="209" y="102"/>
                  </a:lnTo>
                  <a:lnTo>
                    <a:pt x="256" y="50"/>
                  </a:lnTo>
                  <a:lnTo>
                    <a:pt x="294" y="80"/>
                  </a:lnTo>
                  <a:lnTo>
                    <a:pt x="336" y="7"/>
                  </a:lnTo>
                  <a:lnTo>
                    <a:pt x="429" y="33"/>
                  </a:lnTo>
                  <a:lnTo>
                    <a:pt x="410" y="80"/>
                  </a:lnTo>
                  <a:lnTo>
                    <a:pt x="495" y="118"/>
                  </a:lnTo>
                  <a:lnTo>
                    <a:pt x="507" y="23"/>
                  </a:lnTo>
                  <a:lnTo>
                    <a:pt x="528" y="0"/>
                  </a:lnTo>
                  <a:lnTo>
                    <a:pt x="552" y="69"/>
                  </a:lnTo>
                  <a:lnTo>
                    <a:pt x="580" y="80"/>
                  </a:lnTo>
                  <a:lnTo>
                    <a:pt x="597" y="135"/>
                  </a:lnTo>
                  <a:lnTo>
                    <a:pt x="670" y="216"/>
                  </a:lnTo>
                  <a:lnTo>
                    <a:pt x="720" y="344"/>
                  </a:lnTo>
                  <a:lnTo>
                    <a:pt x="677" y="437"/>
                  </a:lnTo>
                  <a:lnTo>
                    <a:pt x="592" y="520"/>
                  </a:lnTo>
                  <a:lnTo>
                    <a:pt x="561" y="505"/>
                  </a:lnTo>
                  <a:lnTo>
                    <a:pt x="535" y="520"/>
                  </a:lnTo>
                  <a:lnTo>
                    <a:pt x="443" y="444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3" name="Freeform 41"/>
            <p:cNvSpPr>
              <a:spLocks noChangeAspect="1"/>
            </p:cNvSpPr>
            <p:nvPr/>
          </p:nvSpPr>
          <p:spPr bwMode="auto">
            <a:xfrm>
              <a:off x="986" y="1723"/>
              <a:ext cx="54" cy="10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16" y="9"/>
                </a:cxn>
                <a:cxn ang="0">
                  <a:pos x="62" y="223"/>
                </a:cxn>
                <a:cxn ang="0">
                  <a:pos x="7" y="233"/>
                </a:cxn>
                <a:cxn ang="0">
                  <a:pos x="0" y="71"/>
                </a:cxn>
                <a:cxn ang="0">
                  <a:pos x="95" y="0"/>
                </a:cxn>
              </a:cxnLst>
              <a:rect l="0" t="0" r="r" b="b"/>
              <a:pathLst>
                <a:path w="116" h="233">
                  <a:moveTo>
                    <a:pt x="95" y="0"/>
                  </a:moveTo>
                  <a:lnTo>
                    <a:pt x="116" y="9"/>
                  </a:lnTo>
                  <a:lnTo>
                    <a:pt x="62" y="223"/>
                  </a:lnTo>
                  <a:lnTo>
                    <a:pt x="7" y="233"/>
                  </a:lnTo>
                  <a:lnTo>
                    <a:pt x="0" y="7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4" name="Freeform 42"/>
            <p:cNvSpPr>
              <a:spLocks noChangeAspect="1"/>
            </p:cNvSpPr>
            <p:nvPr/>
          </p:nvSpPr>
          <p:spPr bwMode="auto">
            <a:xfrm>
              <a:off x="1981" y="1785"/>
              <a:ext cx="3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31"/>
                </a:cxn>
                <a:cxn ang="0">
                  <a:pos x="33" y="41"/>
                </a:cxn>
                <a:cxn ang="0">
                  <a:pos x="0" y="0"/>
                </a:cxn>
              </a:cxnLst>
              <a:rect l="0" t="0" r="r" b="b"/>
              <a:pathLst>
                <a:path w="74" h="41">
                  <a:moveTo>
                    <a:pt x="0" y="0"/>
                  </a:moveTo>
                  <a:lnTo>
                    <a:pt x="74" y="31"/>
                  </a:lnTo>
                  <a:lnTo>
                    <a:pt x="33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5" name="Freeform 43"/>
            <p:cNvSpPr>
              <a:spLocks noChangeAspect="1" noEditPoints="1"/>
            </p:cNvSpPr>
            <p:nvPr/>
          </p:nvSpPr>
          <p:spPr bwMode="auto">
            <a:xfrm>
              <a:off x="2003" y="1908"/>
              <a:ext cx="101" cy="118"/>
            </a:xfrm>
            <a:custGeom>
              <a:avLst/>
              <a:gdLst/>
              <a:ahLst/>
              <a:cxnLst>
                <a:cxn ang="0">
                  <a:pos x="92" y="219"/>
                </a:cxn>
                <a:cxn ang="0">
                  <a:pos x="35" y="259"/>
                </a:cxn>
                <a:cxn ang="0">
                  <a:pos x="0" y="221"/>
                </a:cxn>
                <a:cxn ang="0">
                  <a:pos x="59" y="183"/>
                </a:cxn>
                <a:cxn ang="0">
                  <a:pos x="116" y="112"/>
                </a:cxn>
                <a:cxn ang="0">
                  <a:pos x="144" y="143"/>
                </a:cxn>
                <a:cxn ang="0">
                  <a:pos x="92" y="219"/>
                </a:cxn>
                <a:cxn ang="0">
                  <a:pos x="123" y="93"/>
                </a:cxn>
                <a:cxn ang="0">
                  <a:pos x="139" y="62"/>
                </a:cxn>
                <a:cxn ang="0">
                  <a:pos x="123" y="0"/>
                </a:cxn>
                <a:cxn ang="0">
                  <a:pos x="175" y="67"/>
                </a:cxn>
                <a:cxn ang="0">
                  <a:pos x="215" y="57"/>
                </a:cxn>
                <a:cxn ang="0">
                  <a:pos x="163" y="140"/>
                </a:cxn>
                <a:cxn ang="0">
                  <a:pos x="123" y="93"/>
                </a:cxn>
              </a:cxnLst>
              <a:rect l="0" t="0" r="r" b="b"/>
              <a:pathLst>
                <a:path w="215" h="259">
                  <a:moveTo>
                    <a:pt x="92" y="219"/>
                  </a:moveTo>
                  <a:lnTo>
                    <a:pt x="35" y="259"/>
                  </a:lnTo>
                  <a:lnTo>
                    <a:pt x="0" y="221"/>
                  </a:lnTo>
                  <a:lnTo>
                    <a:pt x="59" y="183"/>
                  </a:lnTo>
                  <a:lnTo>
                    <a:pt x="116" y="112"/>
                  </a:lnTo>
                  <a:lnTo>
                    <a:pt x="144" y="143"/>
                  </a:lnTo>
                  <a:lnTo>
                    <a:pt x="92" y="219"/>
                  </a:lnTo>
                  <a:close/>
                  <a:moveTo>
                    <a:pt x="123" y="93"/>
                  </a:moveTo>
                  <a:lnTo>
                    <a:pt x="139" y="62"/>
                  </a:lnTo>
                  <a:lnTo>
                    <a:pt x="123" y="0"/>
                  </a:lnTo>
                  <a:lnTo>
                    <a:pt x="175" y="67"/>
                  </a:lnTo>
                  <a:lnTo>
                    <a:pt x="215" y="57"/>
                  </a:lnTo>
                  <a:lnTo>
                    <a:pt x="163" y="140"/>
                  </a:lnTo>
                  <a:lnTo>
                    <a:pt x="123" y="93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6" name="Freeform 44"/>
            <p:cNvSpPr>
              <a:spLocks noChangeAspect="1"/>
            </p:cNvSpPr>
            <p:nvPr/>
          </p:nvSpPr>
          <p:spPr bwMode="auto">
            <a:xfrm>
              <a:off x="1817" y="1961"/>
              <a:ext cx="41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3"/>
                </a:cxn>
                <a:cxn ang="0">
                  <a:pos x="86" y="24"/>
                </a:cxn>
                <a:cxn ang="0">
                  <a:pos x="74" y="57"/>
                </a:cxn>
                <a:cxn ang="0">
                  <a:pos x="36" y="72"/>
                </a:cxn>
                <a:cxn ang="0">
                  <a:pos x="0" y="0"/>
                </a:cxn>
              </a:cxnLst>
              <a:rect l="0" t="0" r="r" b="b"/>
              <a:pathLst>
                <a:path w="86" h="72">
                  <a:moveTo>
                    <a:pt x="0" y="0"/>
                  </a:moveTo>
                  <a:lnTo>
                    <a:pt x="81" y="3"/>
                  </a:lnTo>
                  <a:lnTo>
                    <a:pt x="86" y="24"/>
                  </a:lnTo>
                  <a:lnTo>
                    <a:pt x="74" y="57"/>
                  </a:lnTo>
                  <a:lnTo>
                    <a:pt x="36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7" name="Freeform 45"/>
            <p:cNvSpPr>
              <a:spLocks noChangeAspect="1"/>
            </p:cNvSpPr>
            <p:nvPr/>
          </p:nvSpPr>
          <p:spPr bwMode="auto">
            <a:xfrm>
              <a:off x="3106" y="2076"/>
              <a:ext cx="27" cy="1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9"/>
                </a:cxn>
                <a:cxn ang="0">
                  <a:pos x="57" y="0"/>
                </a:cxn>
                <a:cxn ang="0">
                  <a:pos x="50" y="23"/>
                </a:cxn>
                <a:cxn ang="0">
                  <a:pos x="0" y="31"/>
                </a:cxn>
              </a:cxnLst>
              <a:rect l="0" t="0" r="r" b="b"/>
              <a:pathLst>
                <a:path w="57" h="31">
                  <a:moveTo>
                    <a:pt x="0" y="31"/>
                  </a:moveTo>
                  <a:lnTo>
                    <a:pt x="0" y="9"/>
                  </a:lnTo>
                  <a:lnTo>
                    <a:pt x="57" y="0"/>
                  </a:lnTo>
                  <a:lnTo>
                    <a:pt x="50" y="2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8" name="Freeform 46"/>
            <p:cNvSpPr>
              <a:spLocks noChangeAspect="1"/>
            </p:cNvSpPr>
            <p:nvPr/>
          </p:nvSpPr>
          <p:spPr bwMode="auto">
            <a:xfrm>
              <a:off x="3298" y="2099"/>
              <a:ext cx="16" cy="1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0"/>
                </a:cxn>
                <a:cxn ang="0">
                  <a:pos x="31" y="14"/>
                </a:cxn>
                <a:cxn ang="0">
                  <a:pos x="33" y="30"/>
                </a:cxn>
                <a:cxn ang="0">
                  <a:pos x="0" y="9"/>
                </a:cxn>
              </a:cxnLst>
              <a:rect l="0" t="0" r="r" b="b"/>
              <a:pathLst>
                <a:path w="33" h="30">
                  <a:moveTo>
                    <a:pt x="0" y="9"/>
                  </a:moveTo>
                  <a:lnTo>
                    <a:pt x="14" y="0"/>
                  </a:lnTo>
                  <a:lnTo>
                    <a:pt x="31" y="14"/>
                  </a:lnTo>
                  <a:lnTo>
                    <a:pt x="33" y="3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9" name="Freeform 47"/>
            <p:cNvSpPr>
              <a:spLocks noChangeAspect="1"/>
            </p:cNvSpPr>
            <p:nvPr/>
          </p:nvSpPr>
          <p:spPr bwMode="auto">
            <a:xfrm>
              <a:off x="1710" y="1628"/>
              <a:ext cx="166" cy="8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0" y="8"/>
                </a:cxn>
                <a:cxn ang="0">
                  <a:pos x="57" y="0"/>
                </a:cxn>
                <a:cxn ang="0">
                  <a:pos x="83" y="46"/>
                </a:cxn>
                <a:cxn ang="0">
                  <a:pos x="125" y="15"/>
                </a:cxn>
                <a:cxn ang="0">
                  <a:pos x="272" y="76"/>
                </a:cxn>
                <a:cxn ang="0">
                  <a:pos x="353" y="186"/>
                </a:cxn>
                <a:cxn ang="0">
                  <a:pos x="244" y="129"/>
                </a:cxn>
                <a:cxn ang="0">
                  <a:pos x="208" y="157"/>
                </a:cxn>
                <a:cxn ang="0">
                  <a:pos x="118" y="140"/>
                </a:cxn>
                <a:cxn ang="0">
                  <a:pos x="121" y="91"/>
                </a:cxn>
                <a:cxn ang="0">
                  <a:pos x="62" y="76"/>
                </a:cxn>
                <a:cxn ang="0">
                  <a:pos x="21" y="48"/>
                </a:cxn>
                <a:cxn ang="0">
                  <a:pos x="40" y="34"/>
                </a:cxn>
                <a:cxn ang="0">
                  <a:pos x="12" y="27"/>
                </a:cxn>
              </a:cxnLst>
              <a:rect l="0" t="0" r="r" b="b"/>
              <a:pathLst>
                <a:path w="353" h="186">
                  <a:moveTo>
                    <a:pt x="12" y="27"/>
                  </a:moveTo>
                  <a:lnTo>
                    <a:pt x="0" y="8"/>
                  </a:lnTo>
                  <a:lnTo>
                    <a:pt x="57" y="0"/>
                  </a:lnTo>
                  <a:lnTo>
                    <a:pt x="83" y="46"/>
                  </a:lnTo>
                  <a:lnTo>
                    <a:pt x="125" y="15"/>
                  </a:lnTo>
                  <a:lnTo>
                    <a:pt x="272" y="76"/>
                  </a:lnTo>
                  <a:lnTo>
                    <a:pt x="353" y="186"/>
                  </a:lnTo>
                  <a:lnTo>
                    <a:pt x="244" y="129"/>
                  </a:lnTo>
                  <a:lnTo>
                    <a:pt x="208" y="157"/>
                  </a:lnTo>
                  <a:lnTo>
                    <a:pt x="118" y="140"/>
                  </a:lnTo>
                  <a:lnTo>
                    <a:pt x="121" y="91"/>
                  </a:lnTo>
                  <a:lnTo>
                    <a:pt x="62" y="76"/>
                  </a:lnTo>
                  <a:lnTo>
                    <a:pt x="21" y="48"/>
                  </a:lnTo>
                  <a:lnTo>
                    <a:pt x="40" y="34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0" name="Freeform 48"/>
            <p:cNvSpPr>
              <a:spLocks noChangeAspect="1"/>
            </p:cNvSpPr>
            <p:nvPr/>
          </p:nvSpPr>
          <p:spPr bwMode="auto">
            <a:xfrm>
              <a:off x="1854" y="1648"/>
              <a:ext cx="38" cy="3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3" y="43"/>
                </a:cxn>
                <a:cxn ang="0">
                  <a:pos x="0" y="48"/>
                </a:cxn>
                <a:cxn ang="0">
                  <a:pos x="48" y="71"/>
                </a:cxn>
                <a:cxn ang="0">
                  <a:pos x="67" y="22"/>
                </a:cxn>
                <a:cxn ang="0">
                  <a:pos x="81" y="31"/>
                </a:cxn>
                <a:cxn ang="0">
                  <a:pos x="60" y="0"/>
                </a:cxn>
              </a:cxnLst>
              <a:rect l="0" t="0" r="r" b="b"/>
              <a:pathLst>
                <a:path w="81" h="71">
                  <a:moveTo>
                    <a:pt x="60" y="0"/>
                  </a:moveTo>
                  <a:lnTo>
                    <a:pt x="43" y="43"/>
                  </a:lnTo>
                  <a:lnTo>
                    <a:pt x="0" y="48"/>
                  </a:lnTo>
                  <a:lnTo>
                    <a:pt x="48" y="71"/>
                  </a:lnTo>
                  <a:lnTo>
                    <a:pt x="67" y="22"/>
                  </a:lnTo>
                  <a:lnTo>
                    <a:pt x="81" y="3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1" name="Freeform 49"/>
            <p:cNvSpPr>
              <a:spLocks noChangeAspect="1"/>
            </p:cNvSpPr>
            <p:nvPr/>
          </p:nvSpPr>
          <p:spPr bwMode="auto">
            <a:xfrm>
              <a:off x="1620" y="1476"/>
              <a:ext cx="45" cy="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3" y="7"/>
                </a:cxn>
                <a:cxn ang="0">
                  <a:pos x="29" y="76"/>
                </a:cxn>
                <a:cxn ang="0">
                  <a:pos x="69" y="88"/>
                </a:cxn>
                <a:cxn ang="0">
                  <a:pos x="95" y="126"/>
                </a:cxn>
                <a:cxn ang="0">
                  <a:pos x="95" y="138"/>
                </a:cxn>
                <a:cxn ang="0">
                  <a:pos x="0" y="69"/>
                </a:cxn>
                <a:cxn ang="0">
                  <a:pos x="5" y="0"/>
                </a:cxn>
              </a:cxnLst>
              <a:rect l="0" t="0" r="r" b="b"/>
              <a:pathLst>
                <a:path w="95" h="138">
                  <a:moveTo>
                    <a:pt x="5" y="0"/>
                  </a:moveTo>
                  <a:lnTo>
                    <a:pt x="43" y="7"/>
                  </a:lnTo>
                  <a:lnTo>
                    <a:pt x="29" y="76"/>
                  </a:lnTo>
                  <a:lnTo>
                    <a:pt x="69" y="88"/>
                  </a:lnTo>
                  <a:lnTo>
                    <a:pt x="95" y="126"/>
                  </a:lnTo>
                  <a:lnTo>
                    <a:pt x="95" y="138"/>
                  </a:lnTo>
                  <a:lnTo>
                    <a:pt x="0" y="6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2" name="Freeform 50"/>
            <p:cNvSpPr>
              <a:spLocks noChangeAspect="1"/>
            </p:cNvSpPr>
            <p:nvPr/>
          </p:nvSpPr>
          <p:spPr bwMode="auto">
            <a:xfrm>
              <a:off x="1637" y="1549"/>
              <a:ext cx="39" cy="34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64" y="0"/>
                </a:cxn>
                <a:cxn ang="0">
                  <a:pos x="81" y="68"/>
                </a:cxn>
                <a:cxn ang="0">
                  <a:pos x="64" y="57"/>
                </a:cxn>
                <a:cxn ang="0">
                  <a:pos x="47" y="71"/>
                </a:cxn>
                <a:cxn ang="0">
                  <a:pos x="0" y="42"/>
                </a:cxn>
              </a:cxnLst>
              <a:rect l="0" t="0" r="r" b="b"/>
              <a:pathLst>
                <a:path w="81" h="71">
                  <a:moveTo>
                    <a:pt x="0" y="42"/>
                  </a:moveTo>
                  <a:lnTo>
                    <a:pt x="64" y="0"/>
                  </a:lnTo>
                  <a:lnTo>
                    <a:pt x="81" y="68"/>
                  </a:lnTo>
                  <a:lnTo>
                    <a:pt x="64" y="57"/>
                  </a:lnTo>
                  <a:lnTo>
                    <a:pt x="47" y="7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3" name="Freeform 51"/>
            <p:cNvSpPr>
              <a:spLocks noChangeAspect="1"/>
            </p:cNvSpPr>
            <p:nvPr/>
          </p:nvSpPr>
          <p:spPr bwMode="auto">
            <a:xfrm>
              <a:off x="1633" y="1537"/>
              <a:ext cx="11" cy="2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0"/>
                </a:cxn>
                <a:cxn ang="0">
                  <a:pos x="18" y="43"/>
                </a:cxn>
                <a:cxn ang="0">
                  <a:pos x="21" y="0"/>
                </a:cxn>
              </a:cxnLst>
              <a:rect l="0" t="0" r="r" b="b"/>
              <a:pathLst>
                <a:path w="21" h="43">
                  <a:moveTo>
                    <a:pt x="21" y="0"/>
                  </a:moveTo>
                  <a:lnTo>
                    <a:pt x="0" y="10"/>
                  </a:lnTo>
                  <a:lnTo>
                    <a:pt x="18" y="4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4" name="Freeform 52"/>
            <p:cNvSpPr>
              <a:spLocks noChangeAspect="1"/>
            </p:cNvSpPr>
            <p:nvPr/>
          </p:nvSpPr>
          <p:spPr bwMode="auto">
            <a:xfrm>
              <a:off x="1138" y="768"/>
              <a:ext cx="25" cy="1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35"/>
                </a:cxn>
                <a:cxn ang="0">
                  <a:pos x="55" y="21"/>
                </a:cxn>
                <a:cxn ang="0">
                  <a:pos x="29" y="0"/>
                </a:cxn>
              </a:cxnLst>
              <a:rect l="0" t="0" r="r" b="b"/>
              <a:pathLst>
                <a:path w="55" h="35">
                  <a:moveTo>
                    <a:pt x="29" y="0"/>
                  </a:moveTo>
                  <a:lnTo>
                    <a:pt x="0" y="35"/>
                  </a:lnTo>
                  <a:lnTo>
                    <a:pt x="55" y="2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5" name="Freeform 53"/>
            <p:cNvSpPr>
              <a:spLocks noChangeAspect="1"/>
            </p:cNvSpPr>
            <p:nvPr/>
          </p:nvSpPr>
          <p:spPr bwMode="auto">
            <a:xfrm>
              <a:off x="1110" y="786"/>
              <a:ext cx="2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8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">
                  <a:moveTo>
                    <a:pt x="0" y="0"/>
                  </a:moveTo>
                  <a:lnTo>
                    <a:pt x="22" y="2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6" name="Freeform 54"/>
            <p:cNvSpPr>
              <a:spLocks noChangeAspect="1"/>
            </p:cNvSpPr>
            <p:nvPr/>
          </p:nvSpPr>
          <p:spPr bwMode="auto">
            <a:xfrm>
              <a:off x="2535" y="1187"/>
              <a:ext cx="42" cy="1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0"/>
                </a:cxn>
                <a:cxn ang="0">
                  <a:pos x="88" y="40"/>
                </a:cxn>
                <a:cxn ang="0">
                  <a:pos x="45" y="0"/>
                </a:cxn>
              </a:cxnLst>
              <a:rect l="0" t="0" r="r" b="b"/>
              <a:pathLst>
                <a:path w="88" h="40">
                  <a:moveTo>
                    <a:pt x="45" y="0"/>
                  </a:moveTo>
                  <a:lnTo>
                    <a:pt x="0" y="0"/>
                  </a:lnTo>
                  <a:lnTo>
                    <a:pt x="88" y="4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7" name="Freeform 55"/>
            <p:cNvSpPr>
              <a:spLocks noChangeAspect="1"/>
            </p:cNvSpPr>
            <p:nvPr/>
          </p:nvSpPr>
          <p:spPr bwMode="auto">
            <a:xfrm>
              <a:off x="2578" y="901"/>
              <a:ext cx="70" cy="4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4" y="36"/>
                </a:cxn>
                <a:cxn ang="0">
                  <a:pos x="0" y="50"/>
                </a:cxn>
                <a:cxn ang="0">
                  <a:pos x="38" y="97"/>
                </a:cxn>
                <a:cxn ang="0">
                  <a:pos x="149" y="0"/>
                </a:cxn>
                <a:cxn ang="0">
                  <a:pos x="21" y="0"/>
                </a:cxn>
              </a:cxnLst>
              <a:rect l="0" t="0" r="r" b="b"/>
              <a:pathLst>
                <a:path w="149" h="97">
                  <a:moveTo>
                    <a:pt x="21" y="0"/>
                  </a:moveTo>
                  <a:lnTo>
                    <a:pt x="24" y="36"/>
                  </a:lnTo>
                  <a:lnTo>
                    <a:pt x="0" y="50"/>
                  </a:lnTo>
                  <a:lnTo>
                    <a:pt x="38" y="97"/>
                  </a:lnTo>
                  <a:lnTo>
                    <a:pt x="149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8" name="Freeform 56"/>
            <p:cNvSpPr>
              <a:spLocks noChangeAspect="1"/>
            </p:cNvSpPr>
            <p:nvPr/>
          </p:nvSpPr>
          <p:spPr bwMode="auto">
            <a:xfrm>
              <a:off x="2635" y="906"/>
              <a:ext cx="143" cy="67"/>
            </a:xfrm>
            <a:custGeom>
              <a:avLst/>
              <a:gdLst/>
              <a:ahLst/>
              <a:cxnLst>
                <a:cxn ang="0">
                  <a:pos x="57" y="7"/>
                </a:cxn>
                <a:cxn ang="0">
                  <a:pos x="0" y="47"/>
                </a:cxn>
                <a:cxn ang="0">
                  <a:pos x="26" y="87"/>
                </a:cxn>
                <a:cxn ang="0">
                  <a:pos x="113" y="87"/>
                </a:cxn>
                <a:cxn ang="0">
                  <a:pos x="38" y="114"/>
                </a:cxn>
                <a:cxn ang="0">
                  <a:pos x="92" y="121"/>
                </a:cxn>
                <a:cxn ang="0">
                  <a:pos x="104" y="149"/>
                </a:cxn>
                <a:cxn ang="0">
                  <a:pos x="274" y="125"/>
                </a:cxn>
                <a:cxn ang="0">
                  <a:pos x="248" y="106"/>
                </a:cxn>
                <a:cxn ang="0">
                  <a:pos x="303" y="95"/>
                </a:cxn>
                <a:cxn ang="0">
                  <a:pos x="194" y="2"/>
                </a:cxn>
                <a:cxn ang="0">
                  <a:pos x="192" y="54"/>
                </a:cxn>
                <a:cxn ang="0">
                  <a:pos x="120" y="0"/>
                </a:cxn>
                <a:cxn ang="0">
                  <a:pos x="57" y="7"/>
                </a:cxn>
              </a:cxnLst>
              <a:rect l="0" t="0" r="r" b="b"/>
              <a:pathLst>
                <a:path w="303" h="149">
                  <a:moveTo>
                    <a:pt x="57" y="7"/>
                  </a:moveTo>
                  <a:lnTo>
                    <a:pt x="0" y="47"/>
                  </a:lnTo>
                  <a:lnTo>
                    <a:pt x="26" y="87"/>
                  </a:lnTo>
                  <a:lnTo>
                    <a:pt x="113" y="87"/>
                  </a:lnTo>
                  <a:lnTo>
                    <a:pt x="38" y="114"/>
                  </a:lnTo>
                  <a:lnTo>
                    <a:pt x="92" y="121"/>
                  </a:lnTo>
                  <a:lnTo>
                    <a:pt x="104" y="149"/>
                  </a:lnTo>
                  <a:lnTo>
                    <a:pt x="274" y="125"/>
                  </a:lnTo>
                  <a:lnTo>
                    <a:pt x="248" y="106"/>
                  </a:lnTo>
                  <a:lnTo>
                    <a:pt x="303" y="95"/>
                  </a:lnTo>
                  <a:lnTo>
                    <a:pt x="194" y="2"/>
                  </a:lnTo>
                  <a:lnTo>
                    <a:pt x="192" y="54"/>
                  </a:lnTo>
                  <a:lnTo>
                    <a:pt x="120" y="0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9" name="Freeform 57"/>
            <p:cNvSpPr>
              <a:spLocks noChangeAspect="1"/>
            </p:cNvSpPr>
            <p:nvPr/>
          </p:nvSpPr>
          <p:spPr bwMode="auto">
            <a:xfrm>
              <a:off x="2644" y="861"/>
              <a:ext cx="105" cy="38"/>
            </a:xfrm>
            <a:custGeom>
              <a:avLst/>
              <a:gdLst/>
              <a:ahLst/>
              <a:cxnLst>
                <a:cxn ang="0">
                  <a:pos x="222" y="29"/>
                </a:cxn>
                <a:cxn ang="0">
                  <a:pos x="106" y="0"/>
                </a:cxn>
                <a:cxn ang="0">
                  <a:pos x="106" y="29"/>
                </a:cxn>
                <a:cxn ang="0">
                  <a:pos x="35" y="5"/>
                </a:cxn>
                <a:cxn ang="0">
                  <a:pos x="0" y="53"/>
                </a:cxn>
                <a:cxn ang="0">
                  <a:pos x="85" y="53"/>
                </a:cxn>
                <a:cxn ang="0">
                  <a:pos x="56" y="83"/>
                </a:cxn>
                <a:cxn ang="0">
                  <a:pos x="222" y="29"/>
                </a:cxn>
              </a:cxnLst>
              <a:rect l="0" t="0" r="r" b="b"/>
              <a:pathLst>
                <a:path w="222" h="83">
                  <a:moveTo>
                    <a:pt x="222" y="29"/>
                  </a:moveTo>
                  <a:lnTo>
                    <a:pt x="106" y="0"/>
                  </a:lnTo>
                  <a:lnTo>
                    <a:pt x="106" y="29"/>
                  </a:lnTo>
                  <a:lnTo>
                    <a:pt x="35" y="5"/>
                  </a:lnTo>
                  <a:lnTo>
                    <a:pt x="0" y="53"/>
                  </a:lnTo>
                  <a:lnTo>
                    <a:pt x="85" y="53"/>
                  </a:lnTo>
                  <a:lnTo>
                    <a:pt x="56" y="83"/>
                  </a:lnTo>
                  <a:lnTo>
                    <a:pt x="222" y="29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0" name="Freeform 58"/>
            <p:cNvSpPr>
              <a:spLocks noChangeAspect="1"/>
            </p:cNvSpPr>
            <p:nvPr/>
          </p:nvSpPr>
          <p:spPr bwMode="auto">
            <a:xfrm>
              <a:off x="2597" y="841"/>
              <a:ext cx="59" cy="36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23" y="0"/>
                </a:cxn>
                <a:cxn ang="0">
                  <a:pos x="116" y="31"/>
                </a:cxn>
                <a:cxn ang="0">
                  <a:pos x="37" y="81"/>
                </a:cxn>
                <a:cxn ang="0">
                  <a:pos x="0" y="67"/>
                </a:cxn>
              </a:cxnLst>
              <a:rect l="0" t="0" r="r" b="b"/>
              <a:pathLst>
                <a:path w="123" h="81">
                  <a:moveTo>
                    <a:pt x="0" y="67"/>
                  </a:moveTo>
                  <a:lnTo>
                    <a:pt x="123" y="0"/>
                  </a:lnTo>
                  <a:lnTo>
                    <a:pt x="116" y="31"/>
                  </a:lnTo>
                  <a:lnTo>
                    <a:pt x="37" y="8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1" name="Freeform 59"/>
            <p:cNvSpPr>
              <a:spLocks noChangeAspect="1"/>
            </p:cNvSpPr>
            <p:nvPr/>
          </p:nvSpPr>
          <p:spPr bwMode="auto">
            <a:xfrm>
              <a:off x="2673" y="822"/>
              <a:ext cx="29" cy="1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57" y="31"/>
                </a:cxn>
                <a:cxn ang="0">
                  <a:pos x="62" y="0"/>
                </a:cxn>
                <a:cxn ang="0">
                  <a:pos x="0" y="29"/>
                </a:cxn>
              </a:cxnLst>
              <a:rect l="0" t="0" r="r" b="b"/>
              <a:pathLst>
                <a:path w="62" h="31">
                  <a:moveTo>
                    <a:pt x="0" y="29"/>
                  </a:moveTo>
                  <a:lnTo>
                    <a:pt x="57" y="31"/>
                  </a:lnTo>
                  <a:lnTo>
                    <a:pt x="62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2" name="Freeform 60"/>
            <p:cNvSpPr>
              <a:spLocks noChangeAspect="1"/>
            </p:cNvSpPr>
            <p:nvPr/>
          </p:nvSpPr>
          <p:spPr bwMode="auto">
            <a:xfrm>
              <a:off x="2667" y="841"/>
              <a:ext cx="34" cy="1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2" y="26"/>
                </a:cxn>
                <a:cxn ang="0">
                  <a:pos x="73" y="0"/>
                </a:cxn>
                <a:cxn ang="0">
                  <a:pos x="2" y="26"/>
                </a:cxn>
                <a:cxn ang="0">
                  <a:pos x="0" y="28"/>
                </a:cxn>
              </a:cxnLst>
              <a:rect l="0" t="0" r="r" b="b"/>
              <a:pathLst>
                <a:path w="73" h="28">
                  <a:moveTo>
                    <a:pt x="0" y="28"/>
                  </a:moveTo>
                  <a:lnTo>
                    <a:pt x="62" y="26"/>
                  </a:lnTo>
                  <a:lnTo>
                    <a:pt x="73" y="0"/>
                  </a:lnTo>
                  <a:lnTo>
                    <a:pt x="2" y="2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3" name="Freeform 61"/>
            <p:cNvSpPr>
              <a:spLocks noChangeAspect="1"/>
            </p:cNvSpPr>
            <p:nvPr/>
          </p:nvSpPr>
          <p:spPr bwMode="auto">
            <a:xfrm>
              <a:off x="2667" y="841"/>
              <a:ext cx="34" cy="1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2" y="26"/>
                </a:cxn>
                <a:cxn ang="0">
                  <a:pos x="73" y="0"/>
                </a:cxn>
                <a:cxn ang="0">
                  <a:pos x="2" y="26"/>
                </a:cxn>
              </a:cxnLst>
              <a:rect l="0" t="0" r="r" b="b"/>
              <a:pathLst>
                <a:path w="73" h="28">
                  <a:moveTo>
                    <a:pt x="0" y="28"/>
                  </a:moveTo>
                  <a:lnTo>
                    <a:pt x="62" y="26"/>
                  </a:lnTo>
                  <a:lnTo>
                    <a:pt x="73" y="0"/>
                  </a:lnTo>
                  <a:lnTo>
                    <a:pt x="2" y="26"/>
                  </a:lnTo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4" name="Freeform 62"/>
            <p:cNvSpPr>
              <a:spLocks noChangeAspect="1"/>
            </p:cNvSpPr>
            <p:nvPr/>
          </p:nvSpPr>
          <p:spPr bwMode="auto">
            <a:xfrm>
              <a:off x="2730" y="801"/>
              <a:ext cx="60" cy="3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0" y="21"/>
                </a:cxn>
                <a:cxn ang="0">
                  <a:pos x="130" y="69"/>
                </a:cxn>
                <a:cxn ang="0">
                  <a:pos x="52" y="0"/>
                </a:cxn>
              </a:cxnLst>
              <a:rect l="0" t="0" r="r" b="b"/>
              <a:pathLst>
                <a:path w="130" h="69">
                  <a:moveTo>
                    <a:pt x="52" y="0"/>
                  </a:moveTo>
                  <a:lnTo>
                    <a:pt x="0" y="21"/>
                  </a:lnTo>
                  <a:lnTo>
                    <a:pt x="130" y="6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5" name="Freeform 63"/>
            <p:cNvSpPr>
              <a:spLocks noChangeAspect="1"/>
            </p:cNvSpPr>
            <p:nvPr/>
          </p:nvSpPr>
          <p:spPr bwMode="auto">
            <a:xfrm>
              <a:off x="2812" y="775"/>
              <a:ext cx="79" cy="5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47"/>
                </a:cxn>
                <a:cxn ang="0">
                  <a:pos x="83" y="76"/>
                </a:cxn>
                <a:cxn ang="0">
                  <a:pos x="69" y="104"/>
                </a:cxn>
                <a:cxn ang="0">
                  <a:pos x="128" y="109"/>
                </a:cxn>
                <a:cxn ang="0">
                  <a:pos x="168" y="47"/>
                </a:cxn>
                <a:cxn ang="0">
                  <a:pos x="50" y="0"/>
                </a:cxn>
              </a:cxnLst>
              <a:rect l="0" t="0" r="r" b="b"/>
              <a:pathLst>
                <a:path w="168" h="109">
                  <a:moveTo>
                    <a:pt x="50" y="0"/>
                  </a:moveTo>
                  <a:lnTo>
                    <a:pt x="0" y="47"/>
                  </a:lnTo>
                  <a:lnTo>
                    <a:pt x="83" y="76"/>
                  </a:lnTo>
                  <a:lnTo>
                    <a:pt x="69" y="104"/>
                  </a:lnTo>
                  <a:lnTo>
                    <a:pt x="128" y="109"/>
                  </a:lnTo>
                  <a:lnTo>
                    <a:pt x="168" y="4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6" name="Freeform 64"/>
            <p:cNvSpPr>
              <a:spLocks noChangeAspect="1"/>
            </p:cNvSpPr>
            <p:nvPr/>
          </p:nvSpPr>
          <p:spPr bwMode="auto">
            <a:xfrm>
              <a:off x="2873" y="899"/>
              <a:ext cx="244" cy="164"/>
            </a:xfrm>
            <a:custGeom>
              <a:avLst/>
              <a:gdLst/>
              <a:ahLst/>
              <a:cxnLst>
                <a:cxn ang="0">
                  <a:pos x="62" y="5"/>
                </a:cxn>
                <a:cxn ang="0">
                  <a:pos x="0" y="22"/>
                </a:cxn>
                <a:cxn ang="0">
                  <a:pos x="17" y="110"/>
                </a:cxn>
                <a:cxn ang="0">
                  <a:pos x="202" y="129"/>
                </a:cxn>
                <a:cxn ang="0">
                  <a:pos x="341" y="224"/>
                </a:cxn>
                <a:cxn ang="0">
                  <a:pos x="187" y="264"/>
                </a:cxn>
                <a:cxn ang="0">
                  <a:pos x="228" y="290"/>
                </a:cxn>
                <a:cxn ang="0">
                  <a:pos x="273" y="283"/>
                </a:cxn>
                <a:cxn ang="0">
                  <a:pos x="408" y="356"/>
                </a:cxn>
                <a:cxn ang="0">
                  <a:pos x="448" y="307"/>
                </a:cxn>
                <a:cxn ang="0">
                  <a:pos x="386" y="243"/>
                </a:cxn>
                <a:cxn ang="0">
                  <a:pos x="519" y="235"/>
                </a:cxn>
                <a:cxn ang="0">
                  <a:pos x="374" y="155"/>
                </a:cxn>
                <a:cxn ang="0">
                  <a:pos x="254" y="38"/>
                </a:cxn>
                <a:cxn ang="0">
                  <a:pos x="135" y="62"/>
                </a:cxn>
                <a:cxn ang="0">
                  <a:pos x="135" y="0"/>
                </a:cxn>
                <a:cxn ang="0">
                  <a:pos x="71" y="83"/>
                </a:cxn>
                <a:cxn ang="0">
                  <a:pos x="62" y="5"/>
                </a:cxn>
              </a:cxnLst>
              <a:rect l="0" t="0" r="r" b="b"/>
              <a:pathLst>
                <a:path w="519" h="356">
                  <a:moveTo>
                    <a:pt x="62" y="5"/>
                  </a:moveTo>
                  <a:lnTo>
                    <a:pt x="0" y="22"/>
                  </a:lnTo>
                  <a:lnTo>
                    <a:pt x="17" y="110"/>
                  </a:lnTo>
                  <a:lnTo>
                    <a:pt x="202" y="129"/>
                  </a:lnTo>
                  <a:lnTo>
                    <a:pt x="341" y="224"/>
                  </a:lnTo>
                  <a:lnTo>
                    <a:pt x="187" y="264"/>
                  </a:lnTo>
                  <a:lnTo>
                    <a:pt x="228" y="290"/>
                  </a:lnTo>
                  <a:lnTo>
                    <a:pt x="273" y="283"/>
                  </a:lnTo>
                  <a:lnTo>
                    <a:pt x="408" y="356"/>
                  </a:lnTo>
                  <a:lnTo>
                    <a:pt x="448" y="307"/>
                  </a:lnTo>
                  <a:lnTo>
                    <a:pt x="386" y="243"/>
                  </a:lnTo>
                  <a:lnTo>
                    <a:pt x="519" y="235"/>
                  </a:lnTo>
                  <a:lnTo>
                    <a:pt x="374" y="155"/>
                  </a:lnTo>
                  <a:lnTo>
                    <a:pt x="254" y="38"/>
                  </a:lnTo>
                  <a:lnTo>
                    <a:pt x="135" y="62"/>
                  </a:lnTo>
                  <a:lnTo>
                    <a:pt x="135" y="0"/>
                  </a:lnTo>
                  <a:lnTo>
                    <a:pt x="71" y="83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7" name="Freeform 65"/>
            <p:cNvSpPr>
              <a:spLocks noChangeAspect="1" noEditPoints="1"/>
            </p:cNvSpPr>
            <p:nvPr/>
          </p:nvSpPr>
          <p:spPr bwMode="auto">
            <a:xfrm>
              <a:off x="2218" y="846"/>
              <a:ext cx="1107" cy="1265"/>
            </a:xfrm>
            <a:custGeom>
              <a:avLst/>
              <a:gdLst/>
              <a:ahLst/>
              <a:cxnLst>
                <a:cxn ang="0">
                  <a:pos x="597" y="584"/>
                </a:cxn>
                <a:cxn ang="0">
                  <a:pos x="263" y="548"/>
                </a:cxn>
                <a:cxn ang="0">
                  <a:pos x="55" y="667"/>
                </a:cxn>
                <a:cxn ang="0">
                  <a:pos x="107" y="551"/>
                </a:cxn>
                <a:cxn ang="0">
                  <a:pos x="95" y="432"/>
                </a:cxn>
                <a:cxn ang="0">
                  <a:pos x="112" y="323"/>
                </a:cxn>
                <a:cxn ang="0">
                  <a:pos x="716" y="226"/>
                </a:cxn>
                <a:cxn ang="0">
                  <a:pos x="1080" y="361"/>
                </a:cxn>
                <a:cxn ang="0">
                  <a:pos x="1305" y="256"/>
                </a:cxn>
                <a:cxn ang="0">
                  <a:pos x="1334" y="247"/>
                </a:cxn>
                <a:cxn ang="0">
                  <a:pos x="1466" y="245"/>
                </a:cxn>
                <a:cxn ang="0">
                  <a:pos x="1431" y="356"/>
                </a:cxn>
                <a:cxn ang="0">
                  <a:pos x="1334" y="591"/>
                </a:cxn>
                <a:cxn ang="0">
                  <a:pos x="1566" y="636"/>
                </a:cxn>
                <a:cxn ang="0">
                  <a:pos x="1729" y="487"/>
                </a:cxn>
                <a:cxn ang="0">
                  <a:pos x="1923" y="632"/>
                </a:cxn>
                <a:cxn ang="0">
                  <a:pos x="1805" y="743"/>
                </a:cxn>
                <a:cxn ang="0">
                  <a:pos x="1833" y="791"/>
                </a:cxn>
                <a:cxn ang="0">
                  <a:pos x="1812" y="862"/>
                </a:cxn>
                <a:cxn ang="0">
                  <a:pos x="1623" y="1056"/>
                </a:cxn>
                <a:cxn ang="0">
                  <a:pos x="1485" y="1173"/>
                </a:cxn>
                <a:cxn ang="0">
                  <a:pos x="1251" y="1227"/>
                </a:cxn>
                <a:cxn ang="0">
                  <a:pos x="1428" y="1320"/>
                </a:cxn>
                <a:cxn ang="0">
                  <a:pos x="1554" y="1524"/>
                </a:cxn>
                <a:cxn ang="0">
                  <a:pos x="1748" y="1477"/>
                </a:cxn>
                <a:cxn ang="0">
                  <a:pos x="1985" y="1583"/>
                </a:cxn>
                <a:cxn ang="0">
                  <a:pos x="2165" y="1740"/>
                </a:cxn>
                <a:cxn ang="0">
                  <a:pos x="2227" y="2098"/>
                </a:cxn>
                <a:cxn ang="0">
                  <a:pos x="1931" y="2305"/>
                </a:cxn>
                <a:cxn ang="0">
                  <a:pos x="1815" y="2445"/>
                </a:cxn>
                <a:cxn ang="0">
                  <a:pos x="1713" y="2732"/>
                </a:cxn>
                <a:cxn ang="0">
                  <a:pos x="1684" y="2476"/>
                </a:cxn>
                <a:cxn ang="0">
                  <a:pos x="1521" y="1764"/>
                </a:cxn>
                <a:cxn ang="0">
                  <a:pos x="1547" y="1550"/>
                </a:cxn>
                <a:cxn ang="0">
                  <a:pos x="1346" y="1460"/>
                </a:cxn>
                <a:cxn ang="0">
                  <a:pos x="1102" y="1310"/>
                </a:cxn>
                <a:cxn ang="0">
                  <a:pos x="1012" y="1303"/>
                </a:cxn>
                <a:cxn ang="0">
                  <a:pos x="768" y="800"/>
                </a:cxn>
                <a:cxn ang="0">
                  <a:pos x="1748" y="2706"/>
                </a:cxn>
                <a:cxn ang="0">
                  <a:pos x="1369" y="102"/>
                </a:cxn>
                <a:cxn ang="0">
                  <a:pos x="1284" y="169"/>
                </a:cxn>
                <a:cxn ang="0">
                  <a:pos x="1331" y="50"/>
                </a:cxn>
                <a:cxn ang="0">
                  <a:pos x="1381" y="59"/>
                </a:cxn>
                <a:cxn ang="0">
                  <a:pos x="877" y="349"/>
                </a:cxn>
                <a:cxn ang="0">
                  <a:pos x="777" y="342"/>
                </a:cxn>
                <a:cxn ang="0">
                  <a:pos x="886" y="487"/>
                </a:cxn>
                <a:cxn ang="0">
                  <a:pos x="910" y="444"/>
                </a:cxn>
                <a:cxn ang="0">
                  <a:pos x="1495" y="848"/>
                </a:cxn>
                <a:cxn ang="0">
                  <a:pos x="1469" y="843"/>
                </a:cxn>
                <a:cxn ang="0">
                  <a:pos x="1452" y="881"/>
                </a:cxn>
                <a:cxn ang="0">
                  <a:pos x="1575" y="869"/>
                </a:cxn>
                <a:cxn ang="0">
                  <a:pos x="1507" y="931"/>
                </a:cxn>
              </a:cxnLst>
              <a:rect l="0" t="0" r="r" b="b"/>
              <a:pathLst>
                <a:path w="2343" h="2754">
                  <a:moveTo>
                    <a:pt x="732" y="738"/>
                  </a:moveTo>
                  <a:lnTo>
                    <a:pt x="637" y="627"/>
                  </a:lnTo>
                  <a:lnTo>
                    <a:pt x="609" y="650"/>
                  </a:lnTo>
                  <a:lnTo>
                    <a:pt x="597" y="584"/>
                  </a:lnTo>
                  <a:lnTo>
                    <a:pt x="569" y="589"/>
                  </a:lnTo>
                  <a:lnTo>
                    <a:pt x="528" y="539"/>
                  </a:lnTo>
                  <a:lnTo>
                    <a:pt x="320" y="510"/>
                  </a:lnTo>
                  <a:lnTo>
                    <a:pt x="263" y="548"/>
                  </a:lnTo>
                  <a:lnTo>
                    <a:pt x="273" y="501"/>
                  </a:lnTo>
                  <a:lnTo>
                    <a:pt x="211" y="598"/>
                  </a:lnTo>
                  <a:lnTo>
                    <a:pt x="126" y="643"/>
                  </a:lnTo>
                  <a:lnTo>
                    <a:pt x="55" y="667"/>
                  </a:lnTo>
                  <a:lnTo>
                    <a:pt x="50" y="650"/>
                  </a:lnTo>
                  <a:lnTo>
                    <a:pt x="152" y="605"/>
                  </a:lnTo>
                  <a:lnTo>
                    <a:pt x="183" y="548"/>
                  </a:lnTo>
                  <a:lnTo>
                    <a:pt x="107" y="551"/>
                  </a:lnTo>
                  <a:lnTo>
                    <a:pt x="95" y="510"/>
                  </a:lnTo>
                  <a:lnTo>
                    <a:pt x="57" y="541"/>
                  </a:lnTo>
                  <a:lnTo>
                    <a:pt x="26" y="470"/>
                  </a:lnTo>
                  <a:lnTo>
                    <a:pt x="95" y="432"/>
                  </a:lnTo>
                  <a:lnTo>
                    <a:pt x="109" y="385"/>
                  </a:lnTo>
                  <a:lnTo>
                    <a:pt x="50" y="408"/>
                  </a:lnTo>
                  <a:lnTo>
                    <a:pt x="0" y="359"/>
                  </a:lnTo>
                  <a:lnTo>
                    <a:pt x="112" y="323"/>
                  </a:lnTo>
                  <a:lnTo>
                    <a:pt x="31" y="280"/>
                  </a:lnTo>
                  <a:lnTo>
                    <a:pt x="192" y="190"/>
                  </a:lnTo>
                  <a:lnTo>
                    <a:pt x="562" y="273"/>
                  </a:lnTo>
                  <a:lnTo>
                    <a:pt x="716" y="226"/>
                  </a:lnTo>
                  <a:lnTo>
                    <a:pt x="950" y="271"/>
                  </a:lnTo>
                  <a:lnTo>
                    <a:pt x="933" y="302"/>
                  </a:lnTo>
                  <a:lnTo>
                    <a:pt x="1028" y="292"/>
                  </a:lnTo>
                  <a:lnTo>
                    <a:pt x="1080" y="361"/>
                  </a:lnTo>
                  <a:lnTo>
                    <a:pt x="1066" y="292"/>
                  </a:lnTo>
                  <a:lnTo>
                    <a:pt x="1260" y="299"/>
                  </a:lnTo>
                  <a:lnTo>
                    <a:pt x="1275" y="328"/>
                  </a:lnTo>
                  <a:lnTo>
                    <a:pt x="1305" y="256"/>
                  </a:lnTo>
                  <a:lnTo>
                    <a:pt x="1256" y="237"/>
                  </a:lnTo>
                  <a:lnTo>
                    <a:pt x="1284" y="176"/>
                  </a:lnTo>
                  <a:lnTo>
                    <a:pt x="1336" y="199"/>
                  </a:lnTo>
                  <a:lnTo>
                    <a:pt x="1334" y="247"/>
                  </a:lnTo>
                  <a:lnTo>
                    <a:pt x="1374" y="273"/>
                  </a:lnTo>
                  <a:lnTo>
                    <a:pt x="1395" y="242"/>
                  </a:lnTo>
                  <a:lnTo>
                    <a:pt x="1431" y="318"/>
                  </a:lnTo>
                  <a:lnTo>
                    <a:pt x="1466" y="245"/>
                  </a:lnTo>
                  <a:lnTo>
                    <a:pt x="1528" y="280"/>
                  </a:lnTo>
                  <a:lnTo>
                    <a:pt x="1530" y="318"/>
                  </a:lnTo>
                  <a:lnTo>
                    <a:pt x="1481" y="363"/>
                  </a:lnTo>
                  <a:lnTo>
                    <a:pt x="1431" y="356"/>
                  </a:lnTo>
                  <a:lnTo>
                    <a:pt x="1421" y="394"/>
                  </a:lnTo>
                  <a:lnTo>
                    <a:pt x="1343" y="425"/>
                  </a:lnTo>
                  <a:lnTo>
                    <a:pt x="1291" y="525"/>
                  </a:lnTo>
                  <a:lnTo>
                    <a:pt x="1334" y="591"/>
                  </a:lnTo>
                  <a:lnTo>
                    <a:pt x="1511" y="636"/>
                  </a:lnTo>
                  <a:lnTo>
                    <a:pt x="1528" y="726"/>
                  </a:lnTo>
                  <a:lnTo>
                    <a:pt x="1575" y="731"/>
                  </a:lnTo>
                  <a:lnTo>
                    <a:pt x="1566" y="636"/>
                  </a:lnTo>
                  <a:lnTo>
                    <a:pt x="1611" y="605"/>
                  </a:lnTo>
                  <a:lnTo>
                    <a:pt x="1575" y="544"/>
                  </a:lnTo>
                  <a:lnTo>
                    <a:pt x="1585" y="449"/>
                  </a:lnTo>
                  <a:lnTo>
                    <a:pt x="1729" y="487"/>
                  </a:lnTo>
                  <a:lnTo>
                    <a:pt x="1736" y="551"/>
                  </a:lnTo>
                  <a:lnTo>
                    <a:pt x="1831" y="518"/>
                  </a:lnTo>
                  <a:lnTo>
                    <a:pt x="1881" y="605"/>
                  </a:lnTo>
                  <a:lnTo>
                    <a:pt x="1923" y="632"/>
                  </a:lnTo>
                  <a:lnTo>
                    <a:pt x="1973" y="674"/>
                  </a:lnTo>
                  <a:lnTo>
                    <a:pt x="1980" y="715"/>
                  </a:lnTo>
                  <a:lnTo>
                    <a:pt x="1878" y="750"/>
                  </a:lnTo>
                  <a:lnTo>
                    <a:pt x="1805" y="743"/>
                  </a:lnTo>
                  <a:lnTo>
                    <a:pt x="1701" y="810"/>
                  </a:lnTo>
                  <a:lnTo>
                    <a:pt x="1710" y="826"/>
                  </a:lnTo>
                  <a:lnTo>
                    <a:pt x="1824" y="774"/>
                  </a:lnTo>
                  <a:lnTo>
                    <a:pt x="1833" y="791"/>
                  </a:lnTo>
                  <a:lnTo>
                    <a:pt x="1822" y="840"/>
                  </a:lnTo>
                  <a:lnTo>
                    <a:pt x="1886" y="848"/>
                  </a:lnTo>
                  <a:lnTo>
                    <a:pt x="1796" y="902"/>
                  </a:lnTo>
                  <a:lnTo>
                    <a:pt x="1812" y="862"/>
                  </a:lnTo>
                  <a:lnTo>
                    <a:pt x="1715" y="897"/>
                  </a:lnTo>
                  <a:lnTo>
                    <a:pt x="1717" y="938"/>
                  </a:lnTo>
                  <a:lnTo>
                    <a:pt x="1646" y="973"/>
                  </a:lnTo>
                  <a:lnTo>
                    <a:pt x="1623" y="1056"/>
                  </a:lnTo>
                  <a:lnTo>
                    <a:pt x="1528" y="1132"/>
                  </a:lnTo>
                  <a:lnTo>
                    <a:pt x="1545" y="1251"/>
                  </a:lnTo>
                  <a:lnTo>
                    <a:pt x="1523" y="1258"/>
                  </a:lnTo>
                  <a:lnTo>
                    <a:pt x="1485" y="1173"/>
                  </a:lnTo>
                  <a:lnTo>
                    <a:pt x="1405" y="1173"/>
                  </a:lnTo>
                  <a:lnTo>
                    <a:pt x="1381" y="1194"/>
                  </a:lnTo>
                  <a:lnTo>
                    <a:pt x="1282" y="1182"/>
                  </a:lnTo>
                  <a:lnTo>
                    <a:pt x="1251" y="1227"/>
                  </a:lnTo>
                  <a:lnTo>
                    <a:pt x="1267" y="1372"/>
                  </a:lnTo>
                  <a:lnTo>
                    <a:pt x="1365" y="1365"/>
                  </a:lnTo>
                  <a:lnTo>
                    <a:pt x="1360" y="1327"/>
                  </a:lnTo>
                  <a:lnTo>
                    <a:pt x="1428" y="1320"/>
                  </a:lnTo>
                  <a:lnTo>
                    <a:pt x="1400" y="1420"/>
                  </a:lnTo>
                  <a:lnTo>
                    <a:pt x="1490" y="1429"/>
                  </a:lnTo>
                  <a:lnTo>
                    <a:pt x="1507" y="1531"/>
                  </a:lnTo>
                  <a:lnTo>
                    <a:pt x="1554" y="1524"/>
                  </a:lnTo>
                  <a:lnTo>
                    <a:pt x="1623" y="1536"/>
                  </a:lnTo>
                  <a:lnTo>
                    <a:pt x="1684" y="1474"/>
                  </a:lnTo>
                  <a:lnTo>
                    <a:pt x="1694" y="1529"/>
                  </a:lnTo>
                  <a:lnTo>
                    <a:pt x="1748" y="1477"/>
                  </a:lnTo>
                  <a:lnTo>
                    <a:pt x="1748" y="1505"/>
                  </a:lnTo>
                  <a:lnTo>
                    <a:pt x="1862" y="1512"/>
                  </a:lnTo>
                  <a:lnTo>
                    <a:pt x="1926" y="1581"/>
                  </a:lnTo>
                  <a:lnTo>
                    <a:pt x="1985" y="1583"/>
                  </a:lnTo>
                  <a:lnTo>
                    <a:pt x="2054" y="1624"/>
                  </a:lnTo>
                  <a:lnTo>
                    <a:pt x="2063" y="1695"/>
                  </a:lnTo>
                  <a:lnTo>
                    <a:pt x="2148" y="1709"/>
                  </a:lnTo>
                  <a:lnTo>
                    <a:pt x="2165" y="1740"/>
                  </a:lnTo>
                  <a:lnTo>
                    <a:pt x="2312" y="1766"/>
                  </a:lnTo>
                  <a:lnTo>
                    <a:pt x="2343" y="1849"/>
                  </a:lnTo>
                  <a:lnTo>
                    <a:pt x="2293" y="1906"/>
                  </a:lnTo>
                  <a:lnTo>
                    <a:pt x="2227" y="2098"/>
                  </a:lnTo>
                  <a:lnTo>
                    <a:pt x="2120" y="2129"/>
                  </a:lnTo>
                  <a:lnTo>
                    <a:pt x="2042" y="2267"/>
                  </a:lnTo>
                  <a:lnTo>
                    <a:pt x="1987" y="2326"/>
                  </a:lnTo>
                  <a:lnTo>
                    <a:pt x="1931" y="2305"/>
                  </a:lnTo>
                  <a:lnTo>
                    <a:pt x="1954" y="2367"/>
                  </a:lnTo>
                  <a:lnTo>
                    <a:pt x="1862" y="2405"/>
                  </a:lnTo>
                  <a:lnTo>
                    <a:pt x="1852" y="2447"/>
                  </a:lnTo>
                  <a:lnTo>
                    <a:pt x="1815" y="2445"/>
                  </a:lnTo>
                  <a:lnTo>
                    <a:pt x="1824" y="2493"/>
                  </a:lnTo>
                  <a:lnTo>
                    <a:pt x="1777" y="2564"/>
                  </a:lnTo>
                  <a:lnTo>
                    <a:pt x="1796" y="2592"/>
                  </a:lnTo>
                  <a:lnTo>
                    <a:pt x="1713" y="2732"/>
                  </a:lnTo>
                  <a:lnTo>
                    <a:pt x="1694" y="2704"/>
                  </a:lnTo>
                  <a:lnTo>
                    <a:pt x="1651" y="2692"/>
                  </a:lnTo>
                  <a:lnTo>
                    <a:pt x="1639" y="2580"/>
                  </a:lnTo>
                  <a:lnTo>
                    <a:pt x="1684" y="2476"/>
                  </a:lnTo>
                  <a:lnTo>
                    <a:pt x="1668" y="2393"/>
                  </a:lnTo>
                  <a:lnTo>
                    <a:pt x="1732" y="2037"/>
                  </a:lnTo>
                  <a:lnTo>
                    <a:pt x="1606" y="1949"/>
                  </a:lnTo>
                  <a:lnTo>
                    <a:pt x="1521" y="1764"/>
                  </a:lnTo>
                  <a:lnTo>
                    <a:pt x="1540" y="1671"/>
                  </a:lnTo>
                  <a:lnTo>
                    <a:pt x="1575" y="1659"/>
                  </a:lnTo>
                  <a:lnTo>
                    <a:pt x="1582" y="1576"/>
                  </a:lnTo>
                  <a:lnTo>
                    <a:pt x="1547" y="1550"/>
                  </a:lnTo>
                  <a:lnTo>
                    <a:pt x="1523" y="1574"/>
                  </a:lnTo>
                  <a:lnTo>
                    <a:pt x="1452" y="1545"/>
                  </a:lnTo>
                  <a:lnTo>
                    <a:pt x="1421" y="1479"/>
                  </a:lnTo>
                  <a:lnTo>
                    <a:pt x="1346" y="1460"/>
                  </a:lnTo>
                  <a:lnTo>
                    <a:pt x="1296" y="1420"/>
                  </a:lnTo>
                  <a:lnTo>
                    <a:pt x="1237" y="1422"/>
                  </a:lnTo>
                  <a:lnTo>
                    <a:pt x="1097" y="1358"/>
                  </a:lnTo>
                  <a:lnTo>
                    <a:pt x="1102" y="1310"/>
                  </a:lnTo>
                  <a:lnTo>
                    <a:pt x="948" y="1137"/>
                  </a:lnTo>
                  <a:lnTo>
                    <a:pt x="964" y="1196"/>
                  </a:lnTo>
                  <a:lnTo>
                    <a:pt x="1033" y="1294"/>
                  </a:lnTo>
                  <a:lnTo>
                    <a:pt x="1012" y="1303"/>
                  </a:lnTo>
                  <a:lnTo>
                    <a:pt x="924" y="1220"/>
                  </a:lnTo>
                  <a:lnTo>
                    <a:pt x="891" y="1116"/>
                  </a:lnTo>
                  <a:lnTo>
                    <a:pt x="775" y="997"/>
                  </a:lnTo>
                  <a:lnTo>
                    <a:pt x="768" y="800"/>
                  </a:lnTo>
                  <a:lnTo>
                    <a:pt x="803" y="805"/>
                  </a:lnTo>
                  <a:lnTo>
                    <a:pt x="806" y="781"/>
                  </a:lnTo>
                  <a:lnTo>
                    <a:pt x="732" y="738"/>
                  </a:lnTo>
                  <a:close/>
                  <a:moveTo>
                    <a:pt x="1748" y="2706"/>
                  </a:moveTo>
                  <a:lnTo>
                    <a:pt x="1807" y="2754"/>
                  </a:lnTo>
                  <a:lnTo>
                    <a:pt x="1729" y="2751"/>
                  </a:lnTo>
                  <a:lnTo>
                    <a:pt x="1748" y="2706"/>
                  </a:lnTo>
                  <a:close/>
                  <a:moveTo>
                    <a:pt x="1369" y="102"/>
                  </a:moveTo>
                  <a:lnTo>
                    <a:pt x="1353" y="133"/>
                  </a:lnTo>
                  <a:lnTo>
                    <a:pt x="1305" y="147"/>
                  </a:lnTo>
                  <a:lnTo>
                    <a:pt x="1310" y="161"/>
                  </a:lnTo>
                  <a:lnTo>
                    <a:pt x="1284" y="169"/>
                  </a:lnTo>
                  <a:lnTo>
                    <a:pt x="1275" y="116"/>
                  </a:lnTo>
                  <a:lnTo>
                    <a:pt x="1369" y="102"/>
                  </a:lnTo>
                  <a:close/>
                  <a:moveTo>
                    <a:pt x="1341" y="86"/>
                  </a:moveTo>
                  <a:lnTo>
                    <a:pt x="1331" y="50"/>
                  </a:lnTo>
                  <a:lnTo>
                    <a:pt x="1248" y="17"/>
                  </a:lnTo>
                  <a:lnTo>
                    <a:pt x="1289" y="0"/>
                  </a:lnTo>
                  <a:lnTo>
                    <a:pt x="1350" y="26"/>
                  </a:lnTo>
                  <a:lnTo>
                    <a:pt x="1381" y="59"/>
                  </a:lnTo>
                  <a:lnTo>
                    <a:pt x="1530" y="62"/>
                  </a:lnTo>
                  <a:lnTo>
                    <a:pt x="1537" y="100"/>
                  </a:lnTo>
                  <a:lnTo>
                    <a:pt x="1341" y="86"/>
                  </a:lnTo>
                  <a:close/>
                  <a:moveTo>
                    <a:pt x="877" y="349"/>
                  </a:moveTo>
                  <a:lnTo>
                    <a:pt x="824" y="382"/>
                  </a:lnTo>
                  <a:lnTo>
                    <a:pt x="801" y="373"/>
                  </a:lnTo>
                  <a:lnTo>
                    <a:pt x="815" y="354"/>
                  </a:lnTo>
                  <a:lnTo>
                    <a:pt x="777" y="342"/>
                  </a:lnTo>
                  <a:lnTo>
                    <a:pt x="822" y="335"/>
                  </a:lnTo>
                  <a:lnTo>
                    <a:pt x="877" y="349"/>
                  </a:lnTo>
                  <a:close/>
                  <a:moveTo>
                    <a:pt x="948" y="496"/>
                  </a:moveTo>
                  <a:lnTo>
                    <a:pt x="886" y="487"/>
                  </a:lnTo>
                  <a:lnTo>
                    <a:pt x="886" y="470"/>
                  </a:lnTo>
                  <a:lnTo>
                    <a:pt x="926" y="475"/>
                  </a:lnTo>
                  <a:lnTo>
                    <a:pt x="910" y="456"/>
                  </a:lnTo>
                  <a:lnTo>
                    <a:pt x="910" y="444"/>
                  </a:lnTo>
                  <a:lnTo>
                    <a:pt x="938" y="463"/>
                  </a:lnTo>
                  <a:lnTo>
                    <a:pt x="1000" y="439"/>
                  </a:lnTo>
                  <a:lnTo>
                    <a:pt x="948" y="496"/>
                  </a:lnTo>
                  <a:close/>
                  <a:moveTo>
                    <a:pt x="1495" y="848"/>
                  </a:moveTo>
                  <a:lnTo>
                    <a:pt x="1433" y="783"/>
                  </a:lnTo>
                  <a:lnTo>
                    <a:pt x="1336" y="831"/>
                  </a:lnTo>
                  <a:lnTo>
                    <a:pt x="1369" y="848"/>
                  </a:lnTo>
                  <a:lnTo>
                    <a:pt x="1469" y="843"/>
                  </a:lnTo>
                  <a:lnTo>
                    <a:pt x="1414" y="869"/>
                  </a:lnTo>
                  <a:lnTo>
                    <a:pt x="1410" y="950"/>
                  </a:lnTo>
                  <a:lnTo>
                    <a:pt x="1452" y="931"/>
                  </a:lnTo>
                  <a:lnTo>
                    <a:pt x="1452" y="881"/>
                  </a:lnTo>
                  <a:lnTo>
                    <a:pt x="1478" y="859"/>
                  </a:lnTo>
                  <a:lnTo>
                    <a:pt x="1507" y="919"/>
                  </a:lnTo>
                  <a:lnTo>
                    <a:pt x="1523" y="871"/>
                  </a:lnTo>
                  <a:lnTo>
                    <a:pt x="1575" y="869"/>
                  </a:lnTo>
                  <a:lnTo>
                    <a:pt x="1495" y="848"/>
                  </a:lnTo>
                  <a:close/>
                  <a:moveTo>
                    <a:pt x="1523" y="954"/>
                  </a:moveTo>
                  <a:lnTo>
                    <a:pt x="1575" y="921"/>
                  </a:lnTo>
                  <a:lnTo>
                    <a:pt x="1507" y="931"/>
                  </a:lnTo>
                  <a:lnTo>
                    <a:pt x="1523" y="954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8" name="Freeform 66"/>
            <p:cNvSpPr>
              <a:spLocks noChangeAspect="1"/>
            </p:cNvSpPr>
            <p:nvPr/>
          </p:nvSpPr>
          <p:spPr bwMode="auto">
            <a:xfrm>
              <a:off x="2961" y="1241"/>
              <a:ext cx="32" cy="2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55" y="0"/>
                </a:cxn>
                <a:cxn ang="0">
                  <a:pos x="69" y="16"/>
                </a:cxn>
                <a:cxn ang="0">
                  <a:pos x="15" y="61"/>
                </a:cxn>
                <a:cxn ang="0">
                  <a:pos x="0" y="38"/>
                </a:cxn>
              </a:cxnLst>
              <a:rect l="0" t="0" r="r" b="b"/>
              <a:pathLst>
                <a:path w="69" h="61">
                  <a:moveTo>
                    <a:pt x="0" y="38"/>
                  </a:moveTo>
                  <a:lnTo>
                    <a:pt x="55" y="0"/>
                  </a:lnTo>
                  <a:lnTo>
                    <a:pt x="69" y="16"/>
                  </a:lnTo>
                  <a:lnTo>
                    <a:pt x="15" y="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9" name="Freeform 67"/>
            <p:cNvSpPr>
              <a:spLocks noChangeAspect="1"/>
            </p:cNvSpPr>
            <p:nvPr/>
          </p:nvSpPr>
          <p:spPr bwMode="auto">
            <a:xfrm>
              <a:off x="479" y="837"/>
              <a:ext cx="1717" cy="1068"/>
            </a:xfrm>
            <a:custGeom>
              <a:avLst/>
              <a:gdLst/>
              <a:ahLst/>
              <a:cxnLst>
                <a:cxn ang="0">
                  <a:pos x="360" y="229"/>
                </a:cxn>
                <a:cxn ang="0">
                  <a:pos x="375" y="740"/>
                </a:cxn>
                <a:cxn ang="0">
                  <a:pos x="474" y="379"/>
                </a:cxn>
                <a:cxn ang="0">
                  <a:pos x="517" y="404"/>
                </a:cxn>
                <a:cxn ang="0">
                  <a:pos x="491" y="436"/>
                </a:cxn>
                <a:cxn ang="0">
                  <a:pos x="579" y="361"/>
                </a:cxn>
                <a:cxn ang="0">
                  <a:pos x="664" y="91"/>
                </a:cxn>
                <a:cxn ang="0">
                  <a:pos x="633" y="119"/>
                </a:cxn>
                <a:cxn ang="0">
                  <a:pos x="480" y="132"/>
                </a:cxn>
                <a:cxn ang="0">
                  <a:pos x="427" y="170"/>
                </a:cxn>
                <a:cxn ang="0">
                  <a:pos x="385" y="154"/>
                </a:cxn>
                <a:cxn ang="0">
                  <a:pos x="311" y="98"/>
                </a:cxn>
                <a:cxn ang="0">
                  <a:pos x="209" y="234"/>
                </a:cxn>
                <a:cxn ang="0">
                  <a:pos x="257" y="239"/>
                </a:cxn>
                <a:cxn ang="0">
                  <a:pos x="294" y="175"/>
                </a:cxn>
                <a:cxn ang="0">
                  <a:pos x="287" y="213"/>
                </a:cxn>
                <a:cxn ang="0">
                  <a:pos x="307" y="256"/>
                </a:cxn>
                <a:cxn ang="0">
                  <a:pos x="206" y="280"/>
                </a:cxn>
                <a:cxn ang="0">
                  <a:pos x="169" y="299"/>
                </a:cxn>
                <a:cxn ang="0">
                  <a:pos x="120" y="367"/>
                </a:cxn>
                <a:cxn ang="0">
                  <a:pos x="129" y="436"/>
                </a:cxn>
                <a:cxn ang="0">
                  <a:pos x="189" y="381"/>
                </a:cxn>
                <a:cxn ang="0">
                  <a:pos x="251" y="414"/>
                </a:cxn>
                <a:cxn ang="0">
                  <a:pos x="221" y="381"/>
                </a:cxn>
                <a:cxn ang="0">
                  <a:pos x="300" y="436"/>
                </a:cxn>
                <a:cxn ang="0">
                  <a:pos x="336" y="412"/>
                </a:cxn>
                <a:cxn ang="0">
                  <a:pos x="398" y="373"/>
                </a:cxn>
                <a:cxn ang="0">
                  <a:pos x="432" y="406"/>
                </a:cxn>
                <a:cxn ang="0">
                  <a:pos x="385" y="491"/>
                </a:cxn>
                <a:cxn ang="0">
                  <a:pos x="209" y="443"/>
                </a:cxn>
                <a:cxn ang="0">
                  <a:pos x="2" y="639"/>
                </a:cxn>
                <a:cxn ang="0">
                  <a:pos x="224" y="789"/>
                </a:cxn>
                <a:cxn ang="0">
                  <a:pos x="392" y="901"/>
                </a:cxn>
                <a:cxn ang="0">
                  <a:pos x="509" y="633"/>
                </a:cxn>
                <a:cxn ang="0">
                  <a:pos x="450" y="632"/>
                </a:cxn>
                <a:cxn ang="0">
                  <a:pos x="513" y="544"/>
                </a:cxn>
                <a:cxn ang="0">
                  <a:pos x="545" y="522"/>
                </a:cxn>
                <a:cxn ang="0">
                  <a:pos x="700" y="665"/>
                </a:cxn>
                <a:cxn ang="0">
                  <a:pos x="849" y="602"/>
                </a:cxn>
                <a:cxn ang="0">
                  <a:pos x="906" y="717"/>
                </a:cxn>
                <a:cxn ang="0">
                  <a:pos x="942" y="640"/>
                </a:cxn>
                <a:cxn ang="0">
                  <a:pos x="951" y="586"/>
                </a:cxn>
                <a:cxn ang="0">
                  <a:pos x="1043" y="440"/>
                </a:cxn>
                <a:cxn ang="0">
                  <a:pos x="1053" y="417"/>
                </a:cxn>
                <a:cxn ang="0">
                  <a:pos x="1092" y="459"/>
                </a:cxn>
                <a:cxn ang="0">
                  <a:pos x="1172" y="294"/>
                </a:cxn>
                <a:cxn ang="0">
                  <a:pos x="1283" y="239"/>
                </a:cxn>
                <a:cxn ang="0">
                  <a:pos x="1344" y="217"/>
                </a:cxn>
                <a:cxn ang="0">
                  <a:pos x="1345" y="270"/>
                </a:cxn>
                <a:cxn ang="0">
                  <a:pos x="1468" y="195"/>
                </a:cxn>
                <a:cxn ang="0">
                  <a:pos x="1488" y="134"/>
                </a:cxn>
                <a:cxn ang="0">
                  <a:pos x="1306" y="98"/>
                </a:cxn>
                <a:cxn ang="0">
                  <a:pos x="1115" y="86"/>
                </a:cxn>
                <a:cxn ang="0">
                  <a:pos x="974" y="33"/>
                </a:cxn>
                <a:cxn ang="0">
                  <a:pos x="746" y="85"/>
                </a:cxn>
                <a:cxn ang="0">
                  <a:pos x="698" y="119"/>
                </a:cxn>
                <a:cxn ang="0">
                  <a:pos x="189" y="406"/>
                </a:cxn>
                <a:cxn ang="0">
                  <a:pos x="189" y="406"/>
                </a:cxn>
                <a:cxn ang="0">
                  <a:pos x="382" y="458"/>
                </a:cxn>
                <a:cxn ang="0">
                  <a:pos x="388" y="456"/>
                </a:cxn>
                <a:cxn ang="0">
                  <a:pos x="303" y="459"/>
                </a:cxn>
                <a:cxn ang="0">
                  <a:pos x="949" y="273"/>
                </a:cxn>
              </a:cxnLst>
              <a:rect l="0" t="0" r="r" b="b"/>
              <a:pathLst>
                <a:path w="1537" h="980">
                  <a:moveTo>
                    <a:pt x="370" y="226"/>
                  </a:moveTo>
                  <a:cubicBezTo>
                    <a:pt x="370" y="224"/>
                    <a:pt x="370" y="222"/>
                    <a:pt x="370" y="220"/>
                  </a:cubicBezTo>
                  <a:cubicBezTo>
                    <a:pt x="365" y="216"/>
                    <a:pt x="366" y="212"/>
                    <a:pt x="358" y="211"/>
                  </a:cubicBezTo>
                  <a:cubicBezTo>
                    <a:pt x="355" y="213"/>
                    <a:pt x="354" y="212"/>
                    <a:pt x="352" y="216"/>
                  </a:cubicBezTo>
                  <a:cubicBezTo>
                    <a:pt x="356" y="219"/>
                    <a:pt x="357" y="224"/>
                    <a:pt x="360" y="229"/>
                  </a:cubicBezTo>
                  <a:cubicBezTo>
                    <a:pt x="363" y="227"/>
                    <a:pt x="366" y="226"/>
                    <a:pt x="370" y="226"/>
                  </a:cubicBezTo>
                  <a:close/>
                  <a:moveTo>
                    <a:pt x="365" y="727"/>
                  </a:moveTo>
                  <a:cubicBezTo>
                    <a:pt x="376" y="720"/>
                    <a:pt x="376" y="720"/>
                    <a:pt x="376" y="720"/>
                  </a:cubicBezTo>
                  <a:cubicBezTo>
                    <a:pt x="379" y="720"/>
                    <a:pt x="379" y="720"/>
                    <a:pt x="379" y="720"/>
                  </a:cubicBezTo>
                  <a:cubicBezTo>
                    <a:pt x="375" y="740"/>
                    <a:pt x="375" y="740"/>
                    <a:pt x="375" y="740"/>
                  </a:cubicBezTo>
                  <a:cubicBezTo>
                    <a:pt x="363" y="741"/>
                    <a:pt x="363" y="741"/>
                    <a:pt x="363" y="741"/>
                  </a:cubicBezTo>
                  <a:lnTo>
                    <a:pt x="365" y="727"/>
                  </a:lnTo>
                  <a:close/>
                  <a:moveTo>
                    <a:pt x="491" y="436"/>
                  </a:moveTo>
                  <a:cubicBezTo>
                    <a:pt x="500" y="416"/>
                    <a:pt x="500" y="416"/>
                    <a:pt x="500" y="416"/>
                  </a:cubicBezTo>
                  <a:cubicBezTo>
                    <a:pt x="474" y="379"/>
                    <a:pt x="474" y="379"/>
                    <a:pt x="474" y="379"/>
                  </a:cubicBezTo>
                  <a:cubicBezTo>
                    <a:pt x="495" y="357"/>
                    <a:pt x="495" y="357"/>
                    <a:pt x="495" y="357"/>
                  </a:cubicBezTo>
                  <a:cubicBezTo>
                    <a:pt x="519" y="358"/>
                    <a:pt x="519" y="358"/>
                    <a:pt x="519" y="358"/>
                  </a:cubicBezTo>
                  <a:cubicBezTo>
                    <a:pt x="519" y="365"/>
                    <a:pt x="519" y="365"/>
                    <a:pt x="519" y="365"/>
                  </a:cubicBezTo>
                  <a:cubicBezTo>
                    <a:pt x="502" y="373"/>
                    <a:pt x="502" y="373"/>
                    <a:pt x="502" y="373"/>
                  </a:cubicBezTo>
                  <a:cubicBezTo>
                    <a:pt x="517" y="404"/>
                    <a:pt x="517" y="404"/>
                    <a:pt x="517" y="404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30" y="410"/>
                    <a:pt x="530" y="410"/>
                    <a:pt x="530" y="410"/>
                  </a:cubicBezTo>
                  <a:cubicBezTo>
                    <a:pt x="520" y="411"/>
                    <a:pt x="520" y="411"/>
                    <a:pt x="520" y="411"/>
                  </a:cubicBezTo>
                  <a:cubicBezTo>
                    <a:pt x="530" y="442"/>
                    <a:pt x="530" y="442"/>
                    <a:pt x="530" y="442"/>
                  </a:cubicBezTo>
                  <a:lnTo>
                    <a:pt x="491" y="436"/>
                  </a:lnTo>
                  <a:close/>
                  <a:moveTo>
                    <a:pt x="579" y="361"/>
                  </a:moveTo>
                  <a:cubicBezTo>
                    <a:pt x="584" y="375"/>
                    <a:pt x="584" y="375"/>
                    <a:pt x="584" y="375"/>
                  </a:cubicBezTo>
                  <a:cubicBezTo>
                    <a:pt x="566" y="387"/>
                    <a:pt x="566" y="387"/>
                    <a:pt x="566" y="387"/>
                  </a:cubicBezTo>
                  <a:cubicBezTo>
                    <a:pt x="560" y="367"/>
                    <a:pt x="560" y="367"/>
                    <a:pt x="560" y="367"/>
                  </a:cubicBezTo>
                  <a:lnTo>
                    <a:pt x="579" y="361"/>
                  </a:lnTo>
                  <a:close/>
                  <a:moveTo>
                    <a:pt x="670" y="159"/>
                  </a:moveTo>
                  <a:cubicBezTo>
                    <a:pt x="644" y="155"/>
                    <a:pt x="644" y="155"/>
                    <a:pt x="644" y="155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74" y="133"/>
                    <a:pt x="674" y="133"/>
                    <a:pt x="674" y="133"/>
                  </a:cubicBezTo>
                  <a:cubicBezTo>
                    <a:pt x="664" y="91"/>
                    <a:pt x="664" y="91"/>
                    <a:pt x="664" y="91"/>
                  </a:cubicBezTo>
                  <a:cubicBezTo>
                    <a:pt x="673" y="80"/>
                    <a:pt x="673" y="80"/>
                    <a:pt x="673" y="80"/>
                  </a:cubicBezTo>
                  <a:cubicBezTo>
                    <a:pt x="669" y="73"/>
                    <a:pt x="669" y="73"/>
                    <a:pt x="669" y="73"/>
                  </a:cubicBezTo>
                  <a:cubicBezTo>
                    <a:pt x="643" y="72"/>
                    <a:pt x="643" y="72"/>
                    <a:pt x="643" y="72"/>
                  </a:cubicBezTo>
                  <a:cubicBezTo>
                    <a:pt x="621" y="118"/>
                    <a:pt x="621" y="118"/>
                    <a:pt x="621" y="118"/>
                  </a:cubicBezTo>
                  <a:cubicBezTo>
                    <a:pt x="633" y="119"/>
                    <a:pt x="633" y="119"/>
                    <a:pt x="633" y="119"/>
                  </a:cubicBezTo>
                  <a:cubicBezTo>
                    <a:pt x="637" y="129"/>
                    <a:pt x="637" y="129"/>
                    <a:pt x="637" y="129"/>
                  </a:cubicBezTo>
                  <a:cubicBezTo>
                    <a:pt x="574" y="118"/>
                    <a:pt x="574" y="118"/>
                    <a:pt x="574" y="118"/>
                  </a:cubicBezTo>
                  <a:cubicBezTo>
                    <a:pt x="483" y="146"/>
                    <a:pt x="483" y="146"/>
                    <a:pt x="483" y="146"/>
                  </a:cubicBezTo>
                  <a:cubicBezTo>
                    <a:pt x="471" y="141"/>
                    <a:pt x="471" y="141"/>
                    <a:pt x="471" y="141"/>
                  </a:cubicBezTo>
                  <a:cubicBezTo>
                    <a:pt x="480" y="132"/>
                    <a:pt x="480" y="132"/>
                    <a:pt x="480" y="132"/>
                  </a:cubicBezTo>
                  <a:cubicBezTo>
                    <a:pt x="450" y="125"/>
                    <a:pt x="450" y="125"/>
                    <a:pt x="450" y="125"/>
                  </a:cubicBezTo>
                  <a:cubicBezTo>
                    <a:pt x="454" y="158"/>
                    <a:pt x="454" y="158"/>
                    <a:pt x="454" y="158"/>
                  </a:cubicBezTo>
                  <a:cubicBezTo>
                    <a:pt x="445" y="151"/>
                    <a:pt x="445" y="151"/>
                    <a:pt x="445" y="151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7" y="170"/>
                    <a:pt x="427" y="170"/>
                    <a:pt x="427" y="170"/>
                  </a:cubicBezTo>
                  <a:cubicBezTo>
                    <a:pt x="408" y="164"/>
                    <a:pt x="408" y="164"/>
                    <a:pt x="408" y="164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411" y="180"/>
                    <a:pt x="411" y="180"/>
                    <a:pt x="411" y="180"/>
                  </a:cubicBezTo>
                  <a:cubicBezTo>
                    <a:pt x="391" y="174"/>
                    <a:pt x="391" y="174"/>
                    <a:pt x="391" y="174"/>
                  </a:cubicBezTo>
                  <a:cubicBezTo>
                    <a:pt x="385" y="154"/>
                    <a:pt x="385" y="154"/>
                    <a:pt x="385" y="154"/>
                  </a:cubicBezTo>
                  <a:cubicBezTo>
                    <a:pt x="421" y="159"/>
                    <a:pt x="421" y="159"/>
                    <a:pt x="421" y="159"/>
                  </a:cubicBezTo>
                  <a:cubicBezTo>
                    <a:pt x="437" y="144"/>
                    <a:pt x="437" y="144"/>
                    <a:pt x="437" y="144"/>
                  </a:cubicBezTo>
                  <a:cubicBezTo>
                    <a:pt x="367" y="115"/>
                    <a:pt x="367" y="115"/>
                    <a:pt x="367" y="115"/>
                  </a:cubicBezTo>
                  <a:cubicBezTo>
                    <a:pt x="355" y="98"/>
                    <a:pt x="355" y="98"/>
                    <a:pt x="355" y="98"/>
                  </a:cubicBezTo>
                  <a:cubicBezTo>
                    <a:pt x="311" y="98"/>
                    <a:pt x="311" y="98"/>
                    <a:pt x="311" y="9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166" y="206"/>
                    <a:pt x="166" y="206"/>
                    <a:pt x="166" y="206"/>
                  </a:cubicBezTo>
                  <a:cubicBezTo>
                    <a:pt x="175" y="247"/>
                    <a:pt x="175" y="247"/>
                    <a:pt x="175" y="247"/>
                  </a:cubicBezTo>
                  <a:cubicBezTo>
                    <a:pt x="209" y="234"/>
                    <a:pt x="209" y="234"/>
                    <a:pt x="209" y="234"/>
                  </a:cubicBezTo>
                  <a:cubicBezTo>
                    <a:pt x="222" y="256"/>
                    <a:pt x="222" y="256"/>
                    <a:pt x="222" y="256"/>
                  </a:cubicBezTo>
                  <a:cubicBezTo>
                    <a:pt x="212" y="262"/>
                    <a:pt x="212" y="262"/>
                    <a:pt x="212" y="262"/>
                  </a:cubicBezTo>
                  <a:cubicBezTo>
                    <a:pt x="219" y="273"/>
                    <a:pt x="219" y="273"/>
                    <a:pt x="219" y="273"/>
                  </a:cubicBezTo>
                  <a:cubicBezTo>
                    <a:pt x="255" y="263"/>
                    <a:pt x="255" y="263"/>
                    <a:pt x="255" y="263"/>
                  </a:cubicBezTo>
                  <a:cubicBezTo>
                    <a:pt x="257" y="239"/>
                    <a:pt x="257" y="239"/>
                    <a:pt x="257" y="239"/>
                  </a:cubicBezTo>
                  <a:cubicBezTo>
                    <a:pt x="271" y="231"/>
                    <a:pt x="271" y="231"/>
                    <a:pt x="271" y="231"/>
                  </a:cubicBezTo>
                  <a:cubicBezTo>
                    <a:pt x="267" y="220"/>
                    <a:pt x="267" y="220"/>
                    <a:pt x="267" y="220"/>
                  </a:cubicBezTo>
                  <a:cubicBezTo>
                    <a:pt x="260" y="218"/>
                    <a:pt x="260" y="218"/>
                    <a:pt x="260" y="218"/>
                  </a:cubicBezTo>
                  <a:cubicBezTo>
                    <a:pt x="262" y="198"/>
                    <a:pt x="262" y="198"/>
                    <a:pt x="262" y="198"/>
                  </a:cubicBezTo>
                  <a:cubicBezTo>
                    <a:pt x="294" y="175"/>
                    <a:pt x="294" y="175"/>
                    <a:pt x="294" y="175"/>
                  </a:cubicBezTo>
                  <a:cubicBezTo>
                    <a:pt x="297" y="164"/>
                    <a:pt x="297" y="164"/>
                    <a:pt x="297" y="164"/>
                  </a:cubicBezTo>
                  <a:cubicBezTo>
                    <a:pt x="311" y="164"/>
                    <a:pt x="311" y="164"/>
                    <a:pt x="311" y="164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87" y="213"/>
                    <a:pt x="287" y="213"/>
                    <a:pt x="287" y="213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45" y="227"/>
                    <a:pt x="345" y="227"/>
                    <a:pt x="345" y="227"/>
                  </a:cubicBezTo>
                  <a:cubicBezTo>
                    <a:pt x="303" y="234"/>
                    <a:pt x="303" y="234"/>
                    <a:pt x="303" y="234"/>
                  </a:cubicBezTo>
                  <a:cubicBezTo>
                    <a:pt x="307" y="256"/>
                    <a:pt x="307" y="256"/>
                    <a:pt x="307" y="256"/>
                  </a:cubicBezTo>
                  <a:cubicBezTo>
                    <a:pt x="293" y="252"/>
                    <a:pt x="293" y="252"/>
                    <a:pt x="293" y="252"/>
                  </a:cubicBezTo>
                  <a:cubicBezTo>
                    <a:pt x="284" y="273"/>
                    <a:pt x="284" y="273"/>
                    <a:pt x="284" y="273"/>
                  </a:cubicBezTo>
                  <a:cubicBezTo>
                    <a:pt x="270" y="285"/>
                    <a:pt x="270" y="285"/>
                    <a:pt x="270" y="285"/>
                  </a:cubicBezTo>
                  <a:cubicBezTo>
                    <a:pt x="235" y="290"/>
                    <a:pt x="235" y="290"/>
                    <a:pt x="235" y="290"/>
                  </a:cubicBezTo>
                  <a:cubicBezTo>
                    <a:pt x="206" y="280"/>
                    <a:pt x="206" y="280"/>
                    <a:pt x="206" y="280"/>
                  </a:cubicBezTo>
                  <a:cubicBezTo>
                    <a:pt x="212" y="250"/>
                    <a:pt x="212" y="250"/>
                    <a:pt x="212" y="250"/>
                  </a:cubicBezTo>
                  <a:cubicBezTo>
                    <a:pt x="192" y="257"/>
                    <a:pt x="192" y="257"/>
                    <a:pt x="192" y="257"/>
                  </a:cubicBezTo>
                  <a:cubicBezTo>
                    <a:pt x="195" y="289"/>
                    <a:pt x="195" y="289"/>
                    <a:pt x="195" y="289"/>
                  </a:cubicBezTo>
                  <a:cubicBezTo>
                    <a:pt x="167" y="290"/>
                    <a:pt x="167" y="290"/>
                    <a:pt x="167" y="290"/>
                  </a:cubicBezTo>
                  <a:cubicBezTo>
                    <a:pt x="169" y="299"/>
                    <a:pt x="169" y="299"/>
                    <a:pt x="169" y="299"/>
                  </a:cubicBezTo>
                  <a:cubicBezTo>
                    <a:pt x="114" y="329"/>
                    <a:pt x="114" y="329"/>
                    <a:pt x="114" y="329"/>
                  </a:cubicBezTo>
                  <a:cubicBezTo>
                    <a:pt x="114" y="341"/>
                    <a:pt x="114" y="341"/>
                    <a:pt x="114" y="341"/>
                  </a:cubicBezTo>
                  <a:cubicBezTo>
                    <a:pt x="91" y="341"/>
                    <a:pt x="91" y="341"/>
                    <a:pt x="91" y="341"/>
                  </a:cubicBezTo>
                  <a:cubicBezTo>
                    <a:pt x="93" y="351"/>
                    <a:pt x="93" y="351"/>
                    <a:pt x="93" y="351"/>
                  </a:cubicBezTo>
                  <a:cubicBezTo>
                    <a:pt x="120" y="367"/>
                    <a:pt x="120" y="367"/>
                    <a:pt x="120" y="367"/>
                  </a:cubicBezTo>
                  <a:cubicBezTo>
                    <a:pt x="117" y="386"/>
                    <a:pt x="117" y="386"/>
                    <a:pt x="117" y="386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9" y="443"/>
                    <a:pt x="59" y="443"/>
                    <a:pt x="59" y="443"/>
                  </a:cubicBezTo>
                  <a:cubicBezTo>
                    <a:pt x="108" y="447"/>
                    <a:pt x="108" y="447"/>
                    <a:pt x="108" y="447"/>
                  </a:cubicBezTo>
                  <a:cubicBezTo>
                    <a:pt x="129" y="436"/>
                    <a:pt x="129" y="436"/>
                    <a:pt x="129" y="436"/>
                  </a:cubicBezTo>
                  <a:cubicBezTo>
                    <a:pt x="129" y="420"/>
                    <a:pt x="129" y="420"/>
                    <a:pt x="129" y="420"/>
                  </a:cubicBezTo>
                  <a:cubicBezTo>
                    <a:pt x="150" y="407"/>
                    <a:pt x="150" y="407"/>
                    <a:pt x="150" y="407"/>
                  </a:cubicBezTo>
                  <a:cubicBezTo>
                    <a:pt x="153" y="391"/>
                    <a:pt x="153" y="391"/>
                    <a:pt x="153" y="391"/>
                  </a:cubicBezTo>
                  <a:cubicBezTo>
                    <a:pt x="175" y="396"/>
                    <a:pt x="175" y="396"/>
                    <a:pt x="175" y="396"/>
                  </a:cubicBezTo>
                  <a:cubicBezTo>
                    <a:pt x="189" y="381"/>
                    <a:pt x="189" y="381"/>
                    <a:pt x="189" y="381"/>
                  </a:cubicBezTo>
                  <a:cubicBezTo>
                    <a:pt x="205" y="386"/>
                    <a:pt x="205" y="386"/>
                    <a:pt x="205" y="386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5" y="437"/>
                    <a:pt x="245" y="437"/>
                    <a:pt x="245" y="437"/>
                  </a:cubicBezTo>
                  <a:cubicBezTo>
                    <a:pt x="255" y="427"/>
                    <a:pt x="255" y="427"/>
                    <a:pt x="255" y="427"/>
                  </a:cubicBezTo>
                  <a:cubicBezTo>
                    <a:pt x="251" y="414"/>
                    <a:pt x="251" y="414"/>
                    <a:pt x="251" y="414"/>
                  </a:cubicBezTo>
                  <a:cubicBezTo>
                    <a:pt x="261" y="423"/>
                    <a:pt x="261" y="423"/>
                    <a:pt x="261" y="423"/>
                  </a:cubicBezTo>
                  <a:cubicBezTo>
                    <a:pt x="265" y="420"/>
                    <a:pt x="265" y="420"/>
                    <a:pt x="265" y="420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50" y="404"/>
                    <a:pt x="250" y="404"/>
                    <a:pt x="250" y="404"/>
                  </a:cubicBezTo>
                  <a:cubicBezTo>
                    <a:pt x="221" y="381"/>
                    <a:pt x="221" y="381"/>
                    <a:pt x="221" y="381"/>
                  </a:cubicBezTo>
                  <a:cubicBezTo>
                    <a:pt x="229" y="371"/>
                    <a:pt x="229" y="371"/>
                    <a:pt x="229" y="371"/>
                  </a:cubicBezTo>
                  <a:cubicBezTo>
                    <a:pt x="268" y="401"/>
                    <a:pt x="268" y="401"/>
                    <a:pt x="268" y="401"/>
                  </a:cubicBezTo>
                  <a:cubicBezTo>
                    <a:pt x="273" y="417"/>
                    <a:pt x="273" y="417"/>
                    <a:pt x="273" y="417"/>
                  </a:cubicBezTo>
                  <a:cubicBezTo>
                    <a:pt x="298" y="450"/>
                    <a:pt x="298" y="450"/>
                    <a:pt x="298" y="450"/>
                  </a:cubicBezTo>
                  <a:cubicBezTo>
                    <a:pt x="300" y="436"/>
                    <a:pt x="300" y="436"/>
                    <a:pt x="300" y="436"/>
                  </a:cubicBezTo>
                  <a:cubicBezTo>
                    <a:pt x="309" y="439"/>
                    <a:pt x="309" y="439"/>
                    <a:pt x="309" y="439"/>
                  </a:cubicBezTo>
                  <a:cubicBezTo>
                    <a:pt x="298" y="420"/>
                    <a:pt x="298" y="420"/>
                    <a:pt x="298" y="420"/>
                  </a:cubicBezTo>
                  <a:cubicBezTo>
                    <a:pt x="309" y="422"/>
                    <a:pt x="309" y="422"/>
                    <a:pt x="309" y="422"/>
                  </a:cubicBezTo>
                  <a:cubicBezTo>
                    <a:pt x="310" y="414"/>
                    <a:pt x="310" y="414"/>
                    <a:pt x="310" y="414"/>
                  </a:cubicBezTo>
                  <a:cubicBezTo>
                    <a:pt x="336" y="412"/>
                    <a:pt x="336" y="412"/>
                    <a:pt x="336" y="412"/>
                  </a:cubicBezTo>
                  <a:cubicBezTo>
                    <a:pt x="334" y="401"/>
                    <a:pt x="334" y="401"/>
                    <a:pt x="334" y="401"/>
                  </a:cubicBezTo>
                  <a:cubicBezTo>
                    <a:pt x="353" y="361"/>
                    <a:pt x="353" y="361"/>
                    <a:pt x="353" y="361"/>
                  </a:cubicBezTo>
                  <a:cubicBezTo>
                    <a:pt x="370" y="365"/>
                    <a:pt x="370" y="365"/>
                    <a:pt x="370" y="365"/>
                  </a:cubicBezTo>
                  <a:cubicBezTo>
                    <a:pt x="376" y="381"/>
                    <a:pt x="376" y="381"/>
                    <a:pt x="376" y="381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385" y="362"/>
                    <a:pt x="385" y="362"/>
                    <a:pt x="385" y="362"/>
                  </a:cubicBezTo>
                  <a:cubicBezTo>
                    <a:pt x="408" y="358"/>
                    <a:pt x="408" y="358"/>
                    <a:pt x="408" y="358"/>
                  </a:cubicBezTo>
                  <a:cubicBezTo>
                    <a:pt x="401" y="370"/>
                    <a:pt x="401" y="370"/>
                    <a:pt x="401" y="370"/>
                  </a:cubicBezTo>
                  <a:cubicBezTo>
                    <a:pt x="435" y="400"/>
                    <a:pt x="435" y="400"/>
                    <a:pt x="435" y="400"/>
                  </a:cubicBezTo>
                  <a:cubicBezTo>
                    <a:pt x="432" y="406"/>
                    <a:pt x="432" y="406"/>
                    <a:pt x="432" y="406"/>
                  </a:cubicBezTo>
                  <a:cubicBezTo>
                    <a:pt x="342" y="410"/>
                    <a:pt x="342" y="410"/>
                    <a:pt x="342" y="410"/>
                  </a:cubicBezTo>
                  <a:cubicBezTo>
                    <a:pt x="329" y="442"/>
                    <a:pt x="329" y="442"/>
                    <a:pt x="329" y="442"/>
                  </a:cubicBezTo>
                  <a:cubicBezTo>
                    <a:pt x="339" y="450"/>
                    <a:pt x="339" y="450"/>
                    <a:pt x="339" y="450"/>
                  </a:cubicBezTo>
                  <a:cubicBezTo>
                    <a:pt x="395" y="446"/>
                    <a:pt x="395" y="446"/>
                    <a:pt x="395" y="446"/>
                  </a:cubicBezTo>
                  <a:cubicBezTo>
                    <a:pt x="385" y="491"/>
                    <a:pt x="385" y="491"/>
                    <a:pt x="385" y="491"/>
                  </a:cubicBezTo>
                  <a:cubicBezTo>
                    <a:pt x="337" y="491"/>
                    <a:pt x="337" y="491"/>
                    <a:pt x="337" y="491"/>
                  </a:cubicBezTo>
                  <a:cubicBezTo>
                    <a:pt x="280" y="479"/>
                    <a:pt x="280" y="479"/>
                    <a:pt x="280" y="479"/>
                  </a:cubicBezTo>
                  <a:cubicBezTo>
                    <a:pt x="273" y="496"/>
                    <a:pt x="273" y="496"/>
                    <a:pt x="273" y="496"/>
                  </a:cubicBezTo>
                  <a:cubicBezTo>
                    <a:pt x="203" y="469"/>
                    <a:pt x="203" y="469"/>
                    <a:pt x="203" y="469"/>
                  </a:cubicBezTo>
                  <a:cubicBezTo>
                    <a:pt x="209" y="443"/>
                    <a:pt x="209" y="443"/>
                    <a:pt x="209" y="443"/>
                  </a:cubicBezTo>
                  <a:cubicBezTo>
                    <a:pt x="136" y="446"/>
                    <a:pt x="136" y="446"/>
                    <a:pt x="136" y="446"/>
                  </a:cubicBezTo>
                  <a:cubicBezTo>
                    <a:pt x="61" y="475"/>
                    <a:pt x="61" y="475"/>
                    <a:pt x="61" y="475"/>
                  </a:cubicBezTo>
                  <a:cubicBezTo>
                    <a:pt x="49" y="505"/>
                    <a:pt x="49" y="505"/>
                    <a:pt x="49" y="505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2" y="639"/>
                    <a:pt x="2" y="639"/>
                    <a:pt x="2" y="639"/>
                  </a:cubicBezTo>
                  <a:cubicBezTo>
                    <a:pt x="62" y="694"/>
                    <a:pt x="62" y="694"/>
                    <a:pt x="62" y="694"/>
                  </a:cubicBezTo>
                  <a:cubicBezTo>
                    <a:pt x="165" y="684"/>
                    <a:pt x="165" y="684"/>
                    <a:pt x="165" y="684"/>
                  </a:cubicBezTo>
                  <a:cubicBezTo>
                    <a:pt x="198" y="694"/>
                    <a:pt x="198" y="694"/>
                    <a:pt x="198" y="694"/>
                  </a:cubicBezTo>
                  <a:cubicBezTo>
                    <a:pt x="193" y="735"/>
                    <a:pt x="193" y="735"/>
                    <a:pt x="193" y="735"/>
                  </a:cubicBezTo>
                  <a:cubicBezTo>
                    <a:pt x="224" y="789"/>
                    <a:pt x="224" y="789"/>
                    <a:pt x="224" y="789"/>
                  </a:cubicBezTo>
                  <a:cubicBezTo>
                    <a:pt x="214" y="846"/>
                    <a:pt x="214" y="846"/>
                    <a:pt x="214" y="846"/>
                  </a:cubicBezTo>
                  <a:cubicBezTo>
                    <a:pt x="267" y="980"/>
                    <a:pt x="267" y="980"/>
                    <a:pt x="267" y="980"/>
                  </a:cubicBezTo>
                  <a:cubicBezTo>
                    <a:pt x="334" y="973"/>
                    <a:pt x="334" y="973"/>
                    <a:pt x="334" y="973"/>
                  </a:cubicBezTo>
                  <a:cubicBezTo>
                    <a:pt x="376" y="911"/>
                    <a:pt x="376" y="911"/>
                    <a:pt x="376" y="911"/>
                  </a:cubicBezTo>
                  <a:cubicBezTo>
                    <a:pt x="392" y="901"/>
                    <a:pt x="392" y="901"/>
                    <a:pt x="392" y="901"/>
                  </a:cubicBezTo>
                  <a:cubicBezTo>
                    <a:pt x="392" y="868"/>
                    <a:pt x="392" y="868"/>
                    <a:pt x="392" y="868"/>
                  </a:cubicBezTo>
                  <a:cubicBezTo>
                    <a:pt x="430" y="835"/>
                    <a:pt x="430" y="835"/>
                    <a:pt x="430" y="835"/>
                  </a:cubicBezTo>
                  <a:cubicBezTo>
                    <a:pt x="421" y="757"/>
                    <a:pt x="421" y="757"/>
                    <a:pt x="421" y="757"/>
                  </a:cubicBezTo>
                  <a:cubicBezTo>
                    <a:pt x="512" y="645"/>
                    <a:pt x="512" y="645"/>
                    <a:pt x="512" y="645"/>
                  </a:cubicBezTo>
                  <a:cubicBezTo>
                    <a:pt x="509" y="633"/>
                    <a:pt x="509" y="633"/>
                    <a:pt x="509" y="633"/>
                  </a:cubicBezTo>
                  <a:cubicBezTo>
                    <a:pt x="451" y="650"/>
                    <a:pt x="451" y="650"/>
                    <a:pt x="451" y="650"/>
                  </a:cubicBezTo>
                  <a:cubicBezTo>
                    <a:pt x="416" y="606"/>
                    <a:pt x="416" y="606"/>
                    <a:pt x="416" y="606"/>
                  </a:cubicBezTo>
                  <a:cubicBezTo>
                    <a:pt x="375" y="511"/>
                    <a:pt x="375" y="511"/>
                    <a:pt x="375" y="511"/>
                  </a:cubicBezTo>
                  <a:cubicBezTo>
                    <a:pt x="385" y="512"/>
                    <a:pt x="385" y="512"/>
                    <a:pt x="385" y="512"/>
                  </a:cubicBezTo>
                  <a:cubicBezTo>
                    <a:pt x="450" y="632"/>
                    <a:pt x="450" y="632"/>
                    <a:pt x="450" y="632"/>
                  </a:cubicBezTo>
                  <a:cubicBezTo>
                    <a:pt x="524" y="606"/>
                    <a:pt x="524" y="606"/>
                    <a:pt x="524" y="606"/>
                  </a:cubicBezTo>
                  <a:cubicBezTo>
                    <a:pt x="576" y="560"/>
                    <a:pt x="576" y="560"/>
                    <a:pt x="576" y="560"/>
                  </a:cubicBezTo>
                  <a:cubicBezTo>
                    <a:pt x="536" y="532"/>
                    <a:pt x="536" y="532"/>
                    <a:pt x="536" y="532"/>
                  </a:cubicBezTo>
                  <a:cubicBezTo>
                    <a:pt x="533" y="544"/>
                    <a:pt x="533" y="544"/>
                    <a:pt x="533" y="544"/>
                  </a:cubicBezTo>
                  <a:cubicBezTo>
                    <a:pt x="513" y="544"/>
                    <a:pt x="513" y="544"/>
                    <a:pt x="513" y="544"/>
                  </a:cubicBezTo>
                  <a:cubicBezTo>
                    <a:pt x="513" y="532"/>
                    <a:pt x="513" y="532"/>
                    <a:pt x="513" y="532"/>
                  </a:cubicBezTo>
                  <a:cubicBezTo>
                    <a:pt x="487" y="508"/>
                    <a:pt x="487" y="508"/>
                    <a:pt x="487" y="508"/>
                  </a:cubicBezTo>
                  <a:cubicBezTo>
                    <a:pt x="487" y="502"/>
                    <a:pt x="487" y="502"/>
                    <a:pt x="487" y="502"/>
                  </a:cubicBezTo>
                  <a:cubicBezTo>
                    <a:pt x="525" y="528"/>
                    <a:pt x="525" y="528"/>
                    <a:pt x="525" y="528"/>
                  </a:cubicBezTo>
                  <a:cubicBezTo>
                    <a:pt x="545" y="522"/>
                    <a:pt x="545" y="522"/>
                    <a:pt x="545" y="522"/>
                  </a:cubicBezTo>
                  <a:cubicBezTo>
                    <a:pt x="553" y="538"/>
                    <a:pt x="553" y="538"/>
                    <a:pt x="553" y="538"/>
                  </a:cubicBezTo>
                  <a:cubicBezTo>
                    <a:pt x="611" y="535"/>
                    <a:pt x="611" y="535"/>
                    <a:pt x="611" y="535"/>
                  </a:cubicBezTo>
                  <a:cubicBezTo>
                    <a:pt x="647" y="570"/>
                    <a:pt x="647" y="570"/>
                    <a:pt x="647" y="570"/>
                  </a:cubicBezTo>
                  <a:cubicBezTo>
                    <a:pt x="666" y="568"/>
                    <a:pt x="666" y="568"/>
                    <a:pt x="666" y="568"/>
                  </a:cubicBezTo>
                  <a:cubicBezTo>
                    <a:pt x="700" y="665"/>
                    <a:pt x="700" y="665"/>
                    <a:pt x="700" y="665"/>
                  </a:cubicBezTo>
                  <a:cubicBezTo>
                    <a:pt x="722" y="649"/>
                    <a:pt x="722" y="649"/>
                    <a:pt x="722" y="649"/>
                  </a:cubicBezTo>
                  <a:cubicBezTo>
                    <a:pt x="726" y="609"/>
                    <a:pt x="726" y="609"/>
                    <a:pt x="726" y="609"/>
                  </a:cubicBezTo>
                  <a:cubicBezTo>
                    <a:pt x="808" y="558"/>
                    <a:pt x="808" y="558"/>
                    <a:pt x="808" y="558"/>
                  </a:cubicBezTo>
                  <a:cubicBezTo>
                    <a:pt x="827" y="609"/>
                    <a:pt x="827" y="609"/>
                    <a:pt x="827" y="609"/>
                  </a:cubicBezTo>
                  <a:cubicBezTo>
                    <a:pt x="849" y="602"/>
                    <a:pt x="849" y="602"/>
                    <a:pt x="849" y="602"/>
                  </a:cubicBezTo>
                  <a:cubicBezTo>
                    <a:pt x="856" y="659"/>
                    <a:pt x="856" y="659"/>
                    <a:pt x="856" y="659"/>
                  </a:cubicBezTo>
                  <a:cubicBezTo>
                    <a:pt x="869" y="674"/>
                    <a:pt x="869" y="674"/>
                    <a:pt x="869" y="674"/>
                  </a:cubicBezTo>
                  <a:cubicBezTo>
                    <a:pt x="874" y="697"/>
                    <a:pt x="874" y="697"/>
                    <a:pt x="874" y="697"/>
                  </a:cubicBezTo>
                  <a:cubicBezTo>
                    <a:pt x="899" y="718"/>
                    <a:pt x="899" y="718"/>
                    <a:pt x="899" y="718"/>
                  </a:cubicBezTo>
                  <a:cubicBezTo>
                    <a:pt x="906" y="717"/>
                    <a:pt x="906" y="717"/>
                    <a:pt x="906" y="717"/>
                  </a:cubicBezTo>
                  <a:cubicBezTo>
                    <a:pt x="893" y="679"/>
                    <a:pt x="893" y="679"/>
                    <a:pt x="893" y="679"/>
                  </a:cubicBezTo>
                  <a:cubicBezTo>
                    <a:pt x="867" y="653"/>
                    <a:pt x="867" y="653"/>
                    <a:pt x="867" y="653"/>
                  </a:cubicBezTo>
                  <a:cubicBezTo>
                    <a:pt x="873" y="627"/>
                    <a:pt x="873" y="627"/>
                    <a:pt x="873" y="627"/>
                  </a:cubicBezTo>
                  <a:cubicBezTo>
                    <a:pt x="909" y="660"/>
                    <a:pt x="909" y="660"/>
                    <a:pt x="909" y="660"/>
                  </a:cubicBezTo>
                  <a:cubicBezTo>
                    <a:pt x="942" y="640"/>
                    <a:pt x="942" y="640"/>
                    <a:pt x="942" y="640"/>
                  </a:cubicBezTo>
                  <a:cubicBezTo>
                    <a:pt x="915" y="577"/>
                    <a:pt x="915" y="577"/>
                    <a:pt x="915" y="577"/>
                  </a:cubicBezTo>
                  <a:cubicBezTo>
                    <a:pt x="942" y="566"/>
                    <a:pt x="942" y="566"/>
                    <a:pt x="942" y="566"/>
                  </a:cubicBezTo>
                  <a:cubicBezTo>
                    <a:pt x="934" y="580"/>
                    <a:pt x="934" y="580"/>
                    <a:pt x="934" y="580"/>
                  </a:cubicBezTo>
                  <a:cubicBezTo>
                    <a:pt x="936" y="592"/>
                    <a:pt x="936" y="592"/>
                    <a:pt x="936" y="592"/>
                  </a:cubicBezTo>
                  <a:cubicBezTo>
                    <a:pt x="951" y="586"/>
                    <a:pt x="951" y="586"/>
                    <a:pt x="951" y="586"/>
                  </a:cubicBezTo>
                  <a:cubicBezTo>
                    <a:pt x="952" y="567"/>
                    <a:pt x="952" y="567"/>
                    <a:pt x="952" y="567"/>
                  </a:cubicBezTo>
                  <a:cubicBezTo>
                    <a:pt x="1003" y="548"/>
                    <a:pt x="1003" y="548"/>
                    <a:pt x="1003" y="548"/>
                  </a:cubicBezTo>
                  <a:cubicBezTo>
                    <a:pt x="1036" y="506"/>
                    <a:pt x="1036" y="506"/>
                    <a:pt x="1036" y="506"/>
                  </a:cubicBezTo>
                  <a:cubicBezTo>
                    <a:pt x="1017" y="462"/>
                    <a:pt x="1017" y="462"/>
                    <a:pt x="1017" y="462"/>
                  </a:cubicBezTo>
                  <a:cubicBezTo>
                    <a:pt x="1043" y="440"/>
                    <a:pt x="1043" y="440"/>
                    <a:pt x="1043" y="440"/>
                  </a:cubicBezTo>
                  <a:cubicBezTo>
                    <a:pt x="1016" y="440"/>
                    <a:pt x="1016" y="440"/>
                    <a:pt x="1016" y="440"/>
                  </a:cubicBezTo>
                  <a:cubicBezTo>
                    <a:pt x="1004" y="426"/>
                    <a:pt x="1004" y="426"/>
                    <a:pt x="1004" y="426"/>
                  </a:cubicBezTo>
                  <a:cubicBezTo>
                    <a:pt x="1033" y="411"/>
                    <a:pt x="1033" y="411"/>
                    <a:pt x="1033" y="411"/>
                  </a:cubicBezTo>
                  <a:cubicBezTo>
                    <a:pt x="1029" y="429"/>
                    <a:pt x="1029" y="429"/>
                    <a:pt x="1029" y="429"/>
                  </a:cubicBezTo>
                  <a:cubicBezTo>
                    <a:pt x="1053" y="417"/>
                    <a:pt x="1053" y="417"/>
                    <a:pt x="1053" y="417"/>
                  </a:cubicBezTo>
                  <a:cubicBezTo>
                    <a:pt x="1057" y="440"/>
                    <a:pt x="1057" y="440"/>
                    <a:pt x="1057" y="440"/>
                  </a:cubicBezTo>
                  <a:cubicBezTo>
                    <a:pt x="1067" y="439"/>
                    <a:pt x="1067" y="439"/>
                    <a:pt x="1067" y="439"/>
                  </a:cubicBezTo>
                  <a:cubicBezTo>
                    <a:pt x="1065" y="458"/>
                    <a:pt x="1065" y="458"/>
                    <a:pt x="1065" y="458"/>
                  </a:cubicBezTo>
                  <a:cubicBezTo>
                    <a:pt x="1066" y="468"/>
                    <a:pt x="1066" y="468"/>
                    <a:pt x="1066" y="468"/>
                  </a:cubicBezTo>
                  <a:cubicBezTo>
                    <a:pt x="1092" y="459"/>
                    <a:pt x="1092" y="459"/>
                    <a:pt x="1092" y="459"/>
                  </a:cubicBezTo>
                  <a:cubicBezTo>
                    <a:pt x="1079" y="420"/>
                    <a:pt x="1079" y="420"/>
                    <a:pt x="1079" y="420"/>
                  </a:cubicBezTo>
                  <a:cubicBezTo>
                    <a:pt x="1106" y="391"/>
                    <a:pt x="1106" y="391"/>
                    <a:pt x="1106" y="391"/>
                  </a:cubicBezTo>
                  <a:cubicBezTo>
                    <a:pt x="1122" y="394"/>
                    <a:pt x="1122" y="394"/>
                    <a:pt x="1122" y="394"/>
                  </a:cubicBezTo>
                  <a:cubicBezTo>
                    <a:pt x="1173" y="341"/>
                    <a:pt x="1173" y="341"/>
                    <a:pt x="1173" y="341"/>
                  </a:cubicBezTo>
                  <a:cubicBezTo>
                    <a:pt x="1172" y="294"/>
                    <a:pt x="1172" y="294"/>
                    <a:pt x="1172" y="294"/>
                  </a:cubicBezTo>
                  <a:cubicBezTo>
                    <a:pt x="1135" y="285"/>
                    <a:pt x="1135" y="285"/>
                    <a:pt x="1135" y="285"/>
                  </a:cubicBezTo>
                  <a:cubicBezTo>
                    <a:pt x="1190" y="242"/>
                    <a:pt x="1190" y="242"/>
                    <a:pt x="1190" y="242"/>
                  </a:cubicBezTo>
                  <a:cubicBezTo>
                    <a:pt x="1250" y="233"/>
                    <a:pt x="1250" y="233"/>
                    <a:pt x="1250" y="233"/>
                  </a:cubicBezTo>
                  <a:cubicBezTo>
                    <a:pt x="1250" y="242"/>
                    <a:pt x="1250" y="242"/>
                    <a:pt x="1250" y="242"/>
                  </a:cubicBezTo>
                  <a:cubicBezTo>
                    <a:pt x="1283" y="239"/>
                    <a:pt x="1283" y="239"/>
                    <a:pt x="1283" y="239"/>
                  </a:cubicBezTo>
                  <a:cubicBezTo>
                    <a:pt x="1292" y="214"/>
                    <a:pt x="1292" y="214"/>
                    <a:pt x="1292" y="214"/>
                  </a:cubicBezTo>
                  <a:cubicBezTo>
                    <a:pt x="1317" y="213"/>
                    <a:pt x="1317" y="213"/>
                    <a:pt x="1317" y="213"/>
                  </a:cubicBezTo>
                  <a:cubicBezTo>
                    <a:pt x="1317" y="223"/>
                    <a:pt x="1317" y="223"/>
                    <a:pt x="1317" y="223"/>
                  </a:cubicBezTo>
                  <a:cubicBezTo>
                    <a:pt x="1348" y="204"/>
                    <a:pt x="1348" y="204"/>
                    <a:pt x="1348" y="204"/>
                  </a:cubicBezTo>
                  <a:cubicBezTo>
                    <a:pt x="1344" y="217"/>
                    <a:pt x="1344" y="217"/>
                    <a:pt x="1344" y="217"/>
                  </a:cubicBezTo>
                  <a:cubicBezTo>
                    <a:pt x="1282" y="270"/>
                    <a:pt x="1282" y="270"/>
                    <a:pt x="1282" y="270"/>
                  </a:cubicBezTo>
                  <a:cubicBezTo>
                    <a:pt x="1289" y="322"/>
                    <a:pt x="1289" y="322"/>
                    <a:pt x="1289" y="322"/>
                  </a:cubicBezTo>
                  <a:cubicBezTo>
                    <a:pt x="1332" y="286"/>
                    <a:pt x="1332" y="286"/>
                    <a:pt x="1332" y="286"/>
                  </a:cubicBezTo>
                  <a:cubicBezTo>
                    <a:pt x="1334" y="272"/>
                    <a:pt x="1334" y="272"/>
                    <a:pt x="1334" y="272"/>
                  </a:cubicBezTo>
                  <a:cubicBezTo>
                    <a:pt x="1345" y="270"/>
                    <a:pt x="1345" y="270"/>
                    <a:pt x="1345" y="270"/>
                  </a:cubicBezTo>
                  <a:cubicBezTo>
                    <a:pt x="1344" y="234"/>
                    <a:pt x="1344" y="234"/>
                    <a:pt x="1344" y="234"/>
                  </a:cubicBezTo>
                  <a:cubicBezTo>
                    <a:pt x="1374" y="220"/>
                    <a:pt x="1374" y="220"/>
                    <a:pt x="1374" y="220"/>
                  </a:cubicBezTo>
                  <a:cubicBezTo>
                    <a:pt x="1387" y="230"/>
                    <a:pt x="1387" y="230"/>
                    <a:pt x="1387" y="230"/>
                  </a:cubicBezTo>
                  <a:cubicBezTo>
                    <a:pt x="1400" y="217"/>
                    <a:pt x="1400" y="217"/>
                    <a:pt x="1400" y="217"/>
                  </a:cubicBezTo>
                  <a:cubicBezTo>
                    <a:pt x="1468" y="195"/>
                    <a:pt x="1468" y="195"/>
                    <a:pt x="1468" y="195"/>
                  </a:cubicBezTo>
                  <a:cubicBezTo>
                    <a:pt x="1453" y="177"/>
                    <a:pt x="1453" y="177"/>
                    <a:pt x="1453" y="177"/>
                  </a:cubicBezTo>
                  <a:cubicBezTo>
                    <a:pt x="1475" y="162"/>
                    <a:pt x="1475" y="162"/>
                    <a:pt x="1475" y="162"/>
                  </a:cubicBezTo>
                  <a:cubicBezTo>
                    <a:pt x="1507" y="178"/>
                    <a:pt x="1507" y="178"/>
                    <a:pt x="1507" y="178"/>
                  </a:cubicBezTo>
                  <a:cubicBezTo>
                    <a:pt x="1537" y="158"/>
                    <a:pt x="1537" y="158"/>
                    <a:pt x="1537" y="158"/>
                  </a:cubicBezTo>
                  <a:cubicBezTo>
                    <a:pt x="1488" y="134"/>
                    <a:pt x="1488" y="134"/>
                    <a:pt x="1488" y="134"/>
                  </a:cubicBezTo>
                  <a:cubicBezTo>
                    <a:pt x="1389" y="109"/>
                    <a:pt x="1389" y="109"/>
                    <a:pt x="1389" y="109"/>
                  </a:cubicBezTo>
                  <a:cubicBezTo>
                    <a:pt x="1390" y="123"/>
                    <a:pt x="1390" y="123"/>
                    <a:pt x="1390" y="123"/>
                  </a:cubicBezTo>
                  <a:cubicBezTo>
                    <a:pt x="1370" y="110"/>
                    <a:pt x="1370" y="110"/>
                    <a:pt x="1370" y="110"/>
                  </a:cubicBezTo>
                  <a:cubicBezTo>
                    <a:pt x="1324" y="118"/>
                    <a:pt x="1324" y="118"/>
                    <a:pt x="1324" y="118"/>
                  </a:cubicBezTo>
                  <a:cubicBezTo>
                    <a:pt x="1306" y="98"/>
                    <a:pt x="1306" y="98"/>
                    <a:pt x="1306" y="98"/>
                  </a:cubicBezTo>
                  <a:cubicBezTo>
                    <a:pt x="1266" y="100"/>
                    <a:pt x="1266" y="100"/>
                    <a:pt x="1266" y="100"/>
                  </a:cubicBezTo>
                  <a:cubicBezTo>
                    <a:pt x="1246" y="77"/>
                    <a:pt x="1246" y="77"/>
                    <a:pt x="1246" y="77"/>
                  </a:cubicBezTo>
                  <a:cubicBezTo>
                    <a:pt x="1196" y="72"/>
                    <a:pt x="1196" y="72"/>
                    <a:pt x="1196" y="72"/>
                  </a:cubicBezTo>
                  <a:cubicBezTo>
                    <a:pt x="1165" y="89"/>
                    <a:pt x="1165" y="89"/>
                    <a:pt x="1165" y="89"/>
                  </a:cubicBezTo>
                  <a:cubicBezTo>
                    <a:pt x="1115" y="86"/>
                    <a:pt x="1115" y="86"/>
                    <a:pt x="1115" y="86"/>
                  </a:cubicBezTo>
                  <a:cubicBezTo>
                    <a:pt x="1106" y="96"/>
                    <a:pt x="1106" y="96"/>
                    <a:pt x="1106" y="96"/>
                  </a:cubicBezTo>
                  <a:cubicBezTo>
                    <a:pt x="1089" y="73"/>
                    <a:pt x="1089" y="73"/>
                    <a:pt x="1089" y="73"/>
                  </a:cubicBezTo>
                  <a:cubicBezTo>
                    <a:pt x="1036" y="57"/>
                    <a:pt x="1036" y="57"/>
                    <a:pt x="1036" y="57"/>
                  </a:cubicBezTo>
                  <a:cubicBezTo>
                    <a:pt x="925" y="64"/>
                    <a:pt x="925" y="64"/>
                    <a:pt x="925" y="64"/>
                  </a:cubicBezTo>
                  <a:cubicBezTo>
                    <a:pt x="974" y="33"/>
                    <a:pt x="974" y="33"/>
                    <a:pt x="974" y="33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769" y="43"/>
                    <a:pt x="769" y="43"/>
                    <a:pt x="769" y="43"/>
                  </a:cubicBezTo>
                  <a:cubicBezTo>
                    <a:pt x="774" y="59"/>
                    <a:pt x="774" y="59"/>
                    <a:pt x="774" y="59"/>
                  </a:cubicBezTo>
                  <a:cubicBezTo>
                    <a:pt x="728" y="59"/>
                    <a:pt x="728" y="59"/>
                    <a:pt x="728" y="59"/>
                  </a:cubicBezTo>
                  <a:cubicBezTo>
                    <a:pt x="746" y="85"/>
                    <a:pt x="746" y="85"/>
                    <a:pt x="746" y="85"/>
                  </a:cubicBezTo>
                  <a:cubicBezTo>
                    <a:pt x="749" y="90"/>
                    <a:pt x="749" y="90"/>
                    <a:pt x="749" y="90"/>
                  </a:cubicBezTo>
                  <a:cubicBezTo>
                    <a:pt x="690" y="77"/>
                    <a:pt x="690" y="77"/>
                    <a:pt x="690" y="77"/>
                  </a:cubicBezTo>
                  <a:cubicBezTo>
                    <a:pt x="675" y="87"/>
                    <a:pt x="675" y="87"/>
                    <a:pt x="675" y="87"/>
                  </a:cubicBezTo>
                  <a:cubicBezTo>
                    <a:pt x="679" y="117"/>
                    <a:pt x="679" y="117"/>
                    <a:pt x="679" y="117"/>
                  </a:cubicBezTo>
                  <a:cubicBezTo>
                    <a:pt x="698" y="119"/>
                    <a:pt x="698" y="119"/>
                    <a:pt x="698" y="119"/>
                  </a:cubicBezTo>
                  <a:cubicBezTo>
                    <a:pt x="706" y="122"/>
                    <a:pt x="706" y="122"/>
                    <a:pt x="706" y="122"/>
                  </a:cubicBezTo>
                  <a:cubicBezTo>
                    <a:pt x="707" y="136"/>
                    <a:pt x="707" y="136"/>
                    <a:pt x="707" y="136"/>
                  </a:cubicBezTo>
                  <a:cubicBezTo>
                    <a:pt x="693" y="124"/>
                    <a:pt x="693" y="124"/>
                    <a:pt x="693" y="124"/>
                  </a:cubicBezTo>
                  <a:lnTo>
                    <a:pt x="670" y="159"/>
                  </a:lnTo>
                  <a:close/>
                  <a:moveTo>
                    <a:pt x="189" y="406"/>
                  </a:moveTo>
                  <a:cubicBezTo>
                    <a:pt x="201" y="407"/>
                    <a:pt x="201" y="407"/>
                    <a:pt x="201" y="407"/>
                  </a:cubicBezTo>
                  <a:cubicBezTo>
                    <a:pt x="202" y="413"/>
                    <a:pt x="202" y="413"/>
                    <a:pt x="202" y="413"/>
                  </a:cubicBezTo>
                  <a:cubicBezTo>
                    <a:pt x="201" y="424"/>
                    <a:pt x="201" y="424"/>
                    <a:pt x="201" y="424"/>
                  </a:cubicBezTo>
                  <a:cubicBezTo>
                    <a:pt x="189" y="426"/>
                    <a:pt x="189" y="426"/>
                    <a:pt x="189" y="426"/>
                  </a:cubicBezTo>
                  <a:lnTo>
                    <a:pt x="189" y="406"/>
                  </a:lnTo>
                  <a:close/>
                  <a:moveTo>
                    <a:pt x="218" y="433"/>
                  </a:moveTo>
                  <a:cubicBezTo>
                    <a:pt x="241" y="433"/>
                    <a:pt x="241" y="433"/>
                    <a:pt x="241" y="433"/>
                  </a:cubicBezTo>
                  <a:cubicBezTo>
                    <a:pt x="235" y="449"/>
                    <a:pt x="235" y="449"/>
                    <a:pt x="235" y="449"/>
                  </a:cubicBezTo>
                  <a:lnTo>
                    <a:pt x="218" y="433"/>
                  </a:lnTo>
                  <a:close/>
                  <a:moveTo>
                    <a:pt x="382" y="458"/>
                  </a:moveTo>
                  <a:cubicBezTo>
                    <a:pt x="378" y="463"/>
                    <a:pt x="378" y="463"/>
                    <a:pt x="378" y="463"/>
                  </a:cubicBezTo>
                  <a:cubicBezTo>
                    <a:pt x="366" y="465"/>
                    <a:pt x="366" y="465"/>
                    <a:pt x="366" y="465"/>
                  </a:cubicBezTo>
                  <a:cubicBezTo>
                    <a:pt x="366" y="458"/>
                    <a:pt x="366" y="458"/>
                    <a:pt x="366" y="458"/>
                  </a:cubicBezTo>
                  <a:cubicBezTo>
                    <a:pt x="388" y="453"/>
                    <a:pt x="388" y="453"/>
                    <a:pt x="388" y="453"/>
                  </a:cubicBezTo>
                  <a:cubicBezTo>
                    <a:pt x="388" y="456"/>
                    <a:pt x="388" y="456"/>
                    <a:pt x="388" y="456"/>
                  </a:cubicBezTo>
                  <a:lnTo>
                    <a:pt x="382" y="458"/>
                  </a:lnTo>
                  <a:close/>
                  <a:moveTo>
                    <a:pt x="303" y="455"/>
                  </a:moveTo>
                  <a:cubicBezTo>
                    <a:pt x="327" y="456"/>
                    <a:pt x="327" y="456"/>
                    <a:pt x="327" y="456"/>
                  </a:cubicBezTo>
                  <a:cubicBezTo>
                    <a:pt x="325" y="461"/>
                    <a:pt x="325" y="461"/>
                    <a:pt x="325" y="461"/>
                  </a:cubicBezTo>
                  <a:cubicBezTo>
                    <a:pt x="303" y="459"/>
                    <a:pt x="303" y="459"/>
                    <a:pt x="303" y="459"/>
                  </a:cubicBezTo>
                  <a:lnTo>
                    <a:pt x="303" y="455"/>
                  </a:lnTo>
                  <a:close/>
                  <a:moveTo>
                    <a:pt x="949" y="273"/>
                  </a:moveTo>
                  <a:cubicBezTo>
                    <a:pt x="903" y="317"/>
                    <a:pt x="903" y="317"/>
                    <a:pt x="903" y="317"/>
                  </a:cubicBezTo>
                  <a:cubicBezTo>
                    <a:pt x="936" y="302"/>
                    <a:pt x="936" y="302"/>
                    <a:pt x="936" y="302"/>
                  </a:cubicBezTo>
                  <a:lnTo>
                    <a:pt x="949" y="273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0" name="Freeform 68"/>
            <p:cNvSpPr>
              <a:spLocks noChangeAspect="1"/>
            </p:cNvSpPr>
            <p:nvPr/>
          </p:nvSpPr>
          <p:spPr bwMode="auto">
            <a:xfrm>
              <a:off x="1778" y="1242"/>
              <a:ext cx="45" cy="38"/>
            </a:xfrm>
            <a:custGeom>
              <a:avLst/>
              <a:gdLst/>
              <a:ahLst/>
              <a:cxnLst>
                <a:cxn ang="0">
                  <a:pos x="6" y="64"/>
                </a:cxn>
                <a:cxn ang="0">
                  <a:pos x="0" y="48"/>
                </a:cxn>
                <a:cxn ang="0">
                  <a:pos x="29" y="0"/>
                </a:cxn>
                <a:cxn ang="0">
                  <a:pos x="73" y="27"/>
                </a:cxn>
                <a:cxn ang="0">
                  <a:pos x="53" y="64"/>
                </a:cxn>
                <a:cxn ang="0">
                  <a:pos x="18" y="45"/>
                </a:cxn>
                <a:cxn ang="0">
                  <a:pos x="18" y="59"/>
                </a:cxn>
                <a:cxn ang="0">
                  <a:pos x="6" y="64"/>
                </a:cxn>
              </a:cxnLst>
              <a:rect l="0" t="0" r="r" b="b"/>
              <a:pathLst>
                <a:path w="73" h="64">
                  <a:moveTo>
                    <a:pt x="6" y="64"/>
                  </a:moveTo>
                  <a:lnTo>
                    <a:pt x="0" y="48"/>
                  </a:lnTo>
                  <a:lnTo>
                    <a:pt x="29" y="0"/>
                  </a:lnTo>
                  <a:lnTo>
                    <a:pt x="73" y="27"/>
                  </a:lnTo>
                  <a:lnTo>
                    <a:pt x="53" y="64"/>
                  </a:lnTo>
                  <a:lnTo>
                    <a:pt x="18" y="45"/>
                  </a:lnTo>
                  <a:lnTo>
                    <a:pt x="18" y="59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1" name="Freeform 69"/>
            <p:cNvSpPr>
              <a:spLocks noChangeAspect="1"/>
            </p:cNvSpPr>
            <p:nvPr/>
          </p:nvSpPr>
          <p:spPr bwMode="auto">
            <a:xfrm>
              <a:off x="1708" y="1283"/>
              <a:ext cx="85" cy="77"/>
            </a:xfrm>
            <a:custGeom>
              <a:avLst/>
              <a:gdLst/>
              <a:ahLst/>
              <a:cxnLst>
                <a:cxn ang="0">
                  <a:pos x="154" y="11"/>
                </a:cxn>
                <a:cxn ang="0">
                  <a:pos x="180" y="0"/>
                </a:cxn>
                <a:cxn ang="0">
                  <a:pos x="168" y="135"/>
                </a:cxn>
                <a:cxn ang="0">
                  <a:pos x="104" y="137"/>
                </a:cxn>
                <a:cxn ang="0">
                  <a:pos x="81" y="168"/>
                </a:cxn>
                <a:cxn ang="0">
                  <a:pos x="69" y="133"/>
                </a:cxn>
                <a:cxn ang="0">
                  <a:pos x="5" y="142"/>
                </a:cxn>
                <a:cxn ang="0">
                  <a:pos x="0" y="135"/>
                </a:cxn>
                <a:cxn ang="0">
                  <a:pos x="126" y="85"/>
                </a:cxn>
                <a:cxn ang="0">
                  <a:pos x="154" y="11"/>
                </a:cxn>
              </a:cxnLst>
              <a:rect l="0" t="0" r="r" b="b"/>
              <a:pathLst>
                <a:path w="180" h="168">
                  <a:moveTo>
                    <a:pt x="154" y="11"/>
                  </a:moveTo>
                  <a:lnTo>
                    <a:pt x="180" y="0"/>
                  </a:lnTo>
                  <a:lnTo>
                    <a:pt x="168" y="135"/>
                  </a:lnTo>
                  <a:lnTo>
                    <a:pt x="104" y="137"/>
                  </a:lnTo>
                  <a:lnTo>
                    <a:pt x="81" y="168"/>
                  </a:lnTo>
                  <a:lnTo>
                    <a:pt x="69" y="133"/>
                  </a:lnTo>
                  <a:lnTo>
                    <a:pt x="5" y="142"/>
                  </a:lnTo>
                  <a:lnTo>
                    <a:pt x="0" y="135"/>
                  </a:lnTo>
                  <a:lnTo>
                    <a:pt x="126" y="85"/>
                  </a:lnTo>
                  <a:lnTo>
                    <a:pt x="154" y="11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2" name="Freeform 70"/>
            <p:cNvSpPr>
              <a:spLocks noChangeAspect="1"/>
            </p:cNvSpPr>
            <p:nvPr/>
          </p:nvSpPr>
          <p:spPr bwMode="auto">
            <a:xfrm>
              <a:off x="1695" y="1349"/>
              <a:ext cx="17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7"/>
                </a:cxn>
                <a:cxn ang="0">
                  <a:pos x="33" y="66"/>
                </a:cxn>
                <a:cxn ang="0">
                  <a:pos x="14" y="66"/>
                </a:cxn>
                <a:cxn ang="0">
                  <a:pos x="0" y="0"/>
                </a:cxn>
              </a:cxnLst>
              <a:rect l="0" t="0" r="r" b="b"/>
              <a:pathLst>
                <a:path w="35" h="66">
                  <a:moveTo>
                    <a:pt x="0" y="0"/>
                  </a:moveTo>
                  <a:lnTo>
                    <a:pt x="35" y="7"/>
                  </a:lnTo>
                  <a:lnTo>
                    <a:pt x="33" y="66"/>
                  </a:lnTo>
                  <a:lnTo>
                    <a:pt x="14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3" name="Freeform 71"/>
            <p:cNvSpPr>
              <a:spLocks noChangeAspect="1"/>
            </p:cNvSpPr>
            <p:nvPr/>
          </p:nvSpPr>
          <p:spPr bwMode="auto">
            <a:xfrm>
              <a:off x="1718" y="1349"/>
              <a:ext cx="18" cy="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5"/>
                </a:cxn>
                <a:cxn ang="0">
                  <a:pos x="21" y="21"/>
                </a:cxn>
                <a:cxn ang="0">
                  <a:pos x="37" y="19"/>
                </a:cxn>
                <a:cxn ang="0">
                  <a:pos x="37" y="0"/>
                </a:cxn>
                <a:cxn ang="0">
                  <a:pos x="0" y="7"/>
                </a:cxn>
              </a:cxnLst>
              <a:rect l="0" t="0" r="r" b="b"/>
              <a:pathLst>
                <a:path w="37" h="35">
                  <a:moveTo>
                    <a:pt x="0" y="7"/>
                  </a:moveTo>
                  <a:lnTo>
                    <a:pt x="0" y="35"/>
                  </a:lnTo>
                  <a:lnTo>
                    <a:pt x="21" y="21"/>
                  </a:lnTo>
                  <a:lnTo>
                    <a:pt x="37" y="19"/>
                  </a:lnTo>
                  <a:lnTo>
                    <a:pt x="3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DDE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74" name="Group 72"/>
          <p:cNvGrpSpPr>
            <a:grpSpLocks noChangeAspect="1"/>
          </p:cNvGrpSpPr>
          <p:nvPr/>
        </p:nvGrpSpPr>
        <p:grpSpPr bwMode="auto">
          <a:xfrm>
            <a:off x="273050" y="1052513"/>
            <a:ext cx="9359900" cy="4267200"/>
            <a:chOff x="432" y="720"/>
            <a:chExt cx="3072" cy="1392"/>
          </a:xfrm>
        </p:grpSpPr>
        <p:sp>
          <p:nvSpPr>
            <p:cNvPr id="75" name="Freeform 73"/>
            <p:cNvSpPr>
              <a:spLocks noChangeAspect="1"/>
            </p:cNvSpPr>
            <p:nvPr/>
          </p:nvSpPr>
          <p:spPr bwMode="auto">
            <a:xfrm>
              <a:off x="3019" y="720"/>
              <a:ext cx="485" cy="367"/>
            </a:xfrm>
            <a:custGeom>
              <a:avLst/>
              <a:gdLst/>
              <a:ahLst/>
              <a:cxnLst>
                <a:cxn ang="0">
                  <a:pos x="822" y="406"/>
                </a:cxn>
                <a:cxn ang="0">
                  <a:pos x="879" y="451"/>
                </a:cxn>
                <a:cxn ang="0">
                  <a:pos x="884" y="489"/>
                </a:cxn>
                <a:cxn ang="0">
                  <a:pos x="810" y="475"/>
                </a:cxn>
                <a:cxn ang="0">
                  <a:pos x="784" y="499"/>
                </a:cxn>
                <a:cxn ang="0">
                  <a:pos x="872" y="520"/>
                </a:cxn>
                <a:cxn ang="0">
                  <a:pos x="675" y="582"/>
                </a:cxn>
                <a:cxn ang="0">
                  <a:pos x="647" y="632"/>
                </a:cxn>
                <a:cxn ang="0">
                  <a:pos x="559" y="639"/>
                </a:cxn>
                <a:cxn ang="0">
                  <a:pos x="484" y="798"/>
                </a:cxn>
                <a:cxn ang="0">
                  <a:pos x="368" y="736"/>
                </a:cxn>
                <a:cxn ang="0">
                  <a:pos x="368" y="684"/>
                </a:cxn>
                <a:cxn ang="0">
                  <a:pos x="342" y="684"/>
                </a:cxn>
                <a:cxn ang="0">
                  <a:pos x="320" y="544"/>
                </a:cxn>
                <a:cxn ang="0">
                  <a:pos x="358" y="544"/>
                </a:cxn>
                <a:cxn ang="0">
                  <a:pos x="313" y="487"/>
                </a:cxn>
                <a:cxn ang="0">
                  <a:pos x="344" y="487"/>
                </a:cxn>
                <a:cxn ang="0">
                  <a:pos x="235" y="321"/>
                </a:cxn>
                <a:cxn ang="0">
                  <a:pos x="41" y="304"/>
                </a:cxn>
                <a:cxn ang="0">
                  <a:pos x="17" y="271"/>
                </a:cxn>
                <a:cxn ang="0">
                  <a:pos x="90" y="252"/>
                </a:cxn>
                <a:cxn ang="0">
                  <a:pos x="17" y="254"/>
                </a:cxn>
                <a:cxn ang="0">
                  <a:pos x="0" y="218"/>
                </a:cxn>
                <a:cxn ang="0">
                  <a:pos x="112" y="178"/>
                </a:cxn>
                <a:cxn ang="0">
                  <a:pos x="81" y="162"/>
                </a:cxn>
                <a:cxn ang="0">
                  <a:pos x="221" y="71"/>
                </a:cxn>
                <a:cxn ang="0">
                  <a:pos x="368" y="88"/>
                </a:cxn>
                <a:cxn ang="0">
                  <a:pos x="384" y="64"/>
                </a:cxn>
                <a:cxn ang="0">
                  <a:pos x="491" y="86"/>
                </a:cxn>
                <a:cxn ang="0">
                  <a:pos x="460" y="59"/>
                </a:cxn>
                <a:cxn ang="0">
                  <a:pos x="635" y="0"/>
                </a:cxn>
                <a:cxn ang="0">
                  <a:pos x="775" y="7"/>
                </a:cxn>
                <a:cxn ang="0">
                  <a:pos x="787" y="31"/>
                </a:cxn>
                <a:cxn ang="0">
                  <a:pos x="860" y="69"/>
                </a:cxn>
                <a:cxn ang="0">
                  <a:pos x="694" y="71"/>
                </a:cxn>
                <a:cxn ang="0">
                  <a:pos x="694" y="88"/>
                </a:cxn>
                <a:cxn ang="0">
                  <a:pos x="815" y="88"/>
                </a:cxn>
                <a:cxn ang="0">
                  <a:pos x="853" y="100"/>
                </a:cxn>
                <a:cxn ang="0">
                  <a:pos x="794" y="131"/>
                </a:cxn>
                <a:cxn ang="0">
                  <a:pos x="803" y="145"/>
                </a:cxn>
                <a:cxn ang="0">
                  <a:pos x="879" y="114"/>
                </a:cxn>
                <a:cxn ang="0">
                  <a:pos x="1024" y="109"/>
                </a:cxn>
                <a:cxn ang="0">
                  <a:pos x="1026" y="119"/>
                </a:cxn>
                <a:cxn ang="0">
                  <a:pos x="927" y="173"/>
                </a:cxn>
                <a:cxn ang="0">
                  <a:pos x="962" y="178"/>
                </a:cxn>
                <a:cxn ang="0">
                  <a:pos x="962" y="185"/>
                </a:cxn>
                <a:cxn ang="0">
                  <a:pos x="910" y="202"/>
                </a:cxn>
                <a:cxn ang="0">
                  <a:pos x="941" y="211"/>
                </a:cxn>
                <a:cxn ang="0">
                  <a:pos x="903" y="397"/>
                </a:cxn>
                <a:cxn ang="0">
                  <a:pos x="822" y="406"/>
                </a:cxn>
              </a:cxnLst>
              <a:rect l="0" t="0" r="r" b="b"/>
              <a:pathLst>
                <a:path w="1026" h="798">
                  <a:moveTo>
                    <a:pt x="822" y="406"/>
                  </a:moveTo>
                  <a:lnTo>
                    <a:pt x="879" y="451"/>
                  </a:lnTo>
                  <a:lnTo>
                    <a:pt x="884" y="489"/>
                  </a:lnTo>
                  <a:lnTo>
                    <a:pt x="810" y="475"/>
                  </a:lnTo>
                  <a:lnTo>
                    <a:pt x="784" y="499"/>
                  </a:lnTo>
                  <a:lnTo>
                    <a:pt x="872" y="520"/>
                  </a:lnTo>
                  <a:lnTo>
                    <a:pt x="675" y="582"/>
                  </a:lnTo>
                  <a:lnTo>
                    <a:pt x="647" y="632"/>
                  </a:lnTo>
                  <a:lnTo>
                    <a:pt x="559" y="639"/>
                  </a:lnTo>
                  <a:lnTo>
                    <a:pt x="484" y="798"/>
                  </a:lnTo>
                  <a:lnTo>
                    <a:pt x="368" y="736"/>
                  </a:lnTo>
                  <a:lnTo>
                    <a:pt x="368" y="684"/>
                  </a:lnTo>
                  <a:lnTo>
                    <a:pt x="342" y="684"/>
                  </a:lnTo>
                  <a:lnTo>
                    <a:pt x="320" y="544"/>
                  </a:lnTo>
                  <a:lnTo>
                    <a:pt x="358" y="544"/>
                  </a:lnTo>
                  <a:lnTo>
                    <a:pt x="313" y="487"/>
                  </a:lnTo>
                  <a:lnTo>
                    <a:pt x="344" y="487"/>
                  </a:lnTo>
                  <a:lnTo>
                    <a:pt x="235" y="321"/>
                  </a:lnTo>
                  <a:lnTo>
                    <a:pt x="41" y="304"/>
                  </a:lnTo>
                  <a:lnTo>
                    <a:pt x="17" y="271"/>
                  </a:lnTo>
                  <a:lnTo>
                    <a:pt x="90" y="252"/>
                  </a:lnTo>
                  <a:lnTo>
                    <a:pt x="17" y="254"/>
                  </a:lnTo>
                  <a:lnTo>
                    <a:pt x="0" y="218"/>
                  </a:lnTo>
                  <a:lnTo>
                    <a:pt x="112" y="178"/>
                  </a:lnTo>
                  <a:lnTo>
                    <a:pt x="81" y="162"/>
                  </a:lnTo>
                  <a:lnTo>
                    <a:pt x="221" y="71"/>
                  </a:lnTo>
                  <a:lnTo>
                    <a:pt x="368" y="88"/>
                  </a:lnTo>
                  <a:lnTo>
                    <a:pt x="384" y="64"/>
                  </a:lnTo>
                  <a:lnTo>
                    <a:pt x="491" y="86"/>
                  </a:lnTo>
                  <a:lnTo>
                    <a:pt x="460" y="59"/>
                  </a:lnTo>
                  <a:lnTo>
                    <a:pt x="635" y="0"/>
                  </a:lnTo>
                  <a:lnTo>
                    <a:pt x="775" y="7"/>
                  </a:lnTo>
                  <a:lnTo>
                    <a:pt x="787" y="31"/>
                  </a:lnTo>
                  <a:lnTo>
                    <a:pt x="860" y="69"/>
                  </a:lnTo>
                  <a:lnTo>
                    <a:pt x="694" y="71"/>
                  </a:lnTo>
                  <a:lnTo>
                    <a:pt x="694" y="88"/>
                  </a:lnTo>
                  <a:lnTo>
                    <a:pt x="815" y="88"/>
                  </a:lnTo>
                  <a:lnTo>
                    <a:pt x="853" y="100"/>
                  </a:lnTo>
                  <a:lnTo>
                    <a:pt x="794" y="131"/>
                  </a:lnTo>
                  <a:lnTo>
                    <a:pt x="803" y="145"/>
                  </a:lnTo>
                  <a:lnTo>
                    <a:pt x="879" y="114"/>
                  </a:lnTo>
                  <a:lnTo>
                    <a:pt x="1024" y="109"/>
                  </a:lnTo>
                  <a:lnTo>
                    <a:pt x="1026" y="119"/>
                  </a:lnTo>
                  <a:lnTo>
                    <a:pt x="927" y="173"/>
                  </a:lnTo>
                  <a:lnTo>
                    <a:pt x="962" y="178"/>
                  </a:lnTo>
                  <a:lnTo>
                    <a:pt x="962" y="185"/>
                  </a:lnTo>
                  <a:lnTo>
                    <a:pt x="910" y="202"/>
                  </a:lnTo>
                  <a:lnTo>
                    <a:pt x="941" y="211"/>
                  </a:lnTo>
                  <a:lnTo>
                    <a:pt x="903" y="397"/>
                  </a:lnTo>
                  <a:lnTo>
                    <a:pt x="822" y="406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6" name="Freeform 74"/>
            <p:cNvSpPr>
              <a:spLocks noChangeAspect="1"/>
            </p:cNvSpPr>
            <p:nvPr/>
          </p:nvSpPr>
          <p:spPr bwMode="auto">
            <a:xfrm>
              <a:off x="2852" y="738"/>
              <a:ext cx="259" cy="11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550" y="24"/>
                </a:cxn>
                <a:cxn ang="0">
                  <a:pos x="265" y="157"/>
                </a:cxn>
                <a:cxn ang="0">
                  <a:pos x="318" y="164"/>
                </a:cxn>
                <a:cxn ang="0">
                  <a:pos x="232" y="223"/>
                </a:cxn>
                <a:cxn ang="0">
                  <a:pos x="178" y="226"/>
                </a:cxn>
                <a:cxn ang="0">
                  <a:pos x="232" y="249"/>
                </a:cxn>
                <a:cxn ang="0">
                  <a:pos x="40" y="252"/>
                </a:cxn>
                <a:cxn ang="0">
                  <a:pos x="74" y="214"/>
                </a:cxn>
                <a:cxn ang="0">
                  <a:pos x="126" y="218"/>
                </a:cxn>
                <a:cxn ang="0">
                  <a:pos x="123" y="195"/>
                </a:cxn>
                <a:cxn ang="0">
                  <a:pos x="71" y="185"/>
                </a:cxn>
                <a:cxn ang="0">
                  <a:pos x="107" y="157"/>
                </a:cxn>
                <a:cxn ang="0">
                  <a:pos x="140" y="161"/>
                </a:cxn>
                <a:cxn ang="0">
                  <a:pos x="88" y="112"/>
                </a:cxn>
                <a:cxn ang="0">
                  <a:pos x="178" y="131"/>
                </a:cxn>
                <a:cxn ang="0">
                  <a:pos x="180" y="93"/>
                </a:cxn>
                <a:cxn ang="0">
                  <a:pos x="0" y="40"/>
                </a:cxn>
                <a:cxn ang="0">
                  <a:pos x="168" y="17"/>
                </a:cxn>
                <a:cxn ang="0">
                  <a:pos x="164" y="0"/>
                </a:cxn>
                <a:cxn ang="0">
                  <a:pos x="488" y="0"/>
                </a:cxn>
              </a:cxnLst>
              <a:rect l="0" t="0" r="r" b="b"/>
              <a:pathLst>
                <a:path w="550" h="252">
                  <a:moveTo>
                    <a:pt x="488" y="0"/>
                  </a:moveTo>
                  <a:lnTo>
                    <a:pt x="550" y="24"/>
                  </a:lnTo>
                  <a:lnTo>
                    <a:pt x="265" y="157"/>
                  </a:lnTo>
                  <a:lnTo>
                    <a:pt x="318" y="164"/>
                  </a:lnTo>
                  <a:lnTo>
                    <a:pt x="232" y="223"/>
                  </a:lnTo>
                  <a:lnTo>
                    <a:pt x="178" y="226"/>
                  </a:lnTo>
                  <a:lnTo>
                    <a:pt x="232" y="249"/>
                  </a:lnTo>
                  <a:lnTo>
                    <a:pt x="40" y="252"/>
                  </a:lnTo>
                  <a:lnTo>
                    <a:pt x="74" y="214"/>
                  </a:lnTo>
                  <a:lnTo>
                    <a:pt x="126" y="218"/>
                  </a:lnTo>
                  <a:lnTo>
                    <a:pt x="123" y="195"/>
                  </a:lnTo>
                  <a:lnTo>
                    <a:pt x="71" y="185"/>
                  </a:lnTo>
                  <a:lnTo>
                    <a:pt x="107" y="157"/>
                  </a:lnTo>
                  <a:lnTo>
                    <a:pt x="140" y="161"/>
                  </a:lnTo>
                  <a:lnTo>
                    <a:pt x="88" y="112"/>
                  </a:lnTo>
                  <a:lnTo>
                    <a:pt x="178" y="131"/>
                  </a:lnTo>
                  <a:lnTo>
                    <a:pt x="180" y="93"/>
                  </a:lnTo>
                  <a:lnTo>
                    <a:pt x="0" y="40"/>
                  </a:lnTo>
                  <a:lnTo>
                    <a:pt x="168" y="17"/>
                  </a:lnTo>
                  <a:lnTo>
                    <a:pt x="164" y="0"/>
                  </a:lnTo>
                  <a:lnTo>
                    <a:pt x="488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7" name="Freeform 75"/>
            <p:cNvSpPr>
              <a:spLocks noChangeAspect="1"/>
            </p:cNvSpPr>
            <p:nvPr/>
          </p:nvSpPr>
          <p:spPr bwMode="auto">
            <a:xfrm>
              <a:off x="989" y="773"/>
              <a:ext cx="70" cy="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15"/>
                </a:cxn>
                <a:cxn ang="0">
                  <a:pos x="149" y="31"/>
                </a:cxn>
                <a:cxn ang="0">
                  <a:pos x="62" y="53"/>
                </a:cxn>
                <a:cxn ang="0">
                  <a:pos x="67" y="17"/>
                </a:cxn>
                <a:cxn ang="0">
                  <a:pos x="0" y="31"/>
                </a:cxn>
                <a:cxn ang="0">
                  <a:pos x="3" y="8"/>
                </a:cxn>
                <a:cxn ang="0">
                  <a:pos x="71" y="0"/>
                </a:cxn>
              </a:cxnLst>
              <a:rect l="0" t="0" r="r" b="b"/>
              <a:pathLst>
                <a:path w="149" h="53">
                  <a:moveTo>
                    <a:pt x="71" y="0"/>
                  </a:moveTo>
                  <a:lnTo>
                    <a:pt x="71" y="15"/>
                  </a:lnTo>
                  <a:lnTo>
                    <a:pt x="149" y="31"/>
                  </a:lnTo>
                  <a:lnTo>
                    <a:pt x="62" y="53"/>
                  </a:lnTo>
                  <a:lnTo>
                    <a:pt x="67" y="17"/>
                  </a:lnTo>
                  <a:lnTo>
                    <a:pt x="0" y="31"/>
                  </a:lnTo>
                  <a:lnTo>
                    <a:pt x="3" y="8"/>
                  </a:lnTo>
                  <a:lnTo>
                    <a:pt x="71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8" name="Freeform 76"/>
            <p:cNvSpPr>
              <a:spLocks noChangeAspect="1"/>
            </p:cNvSpPr>
            <p:nvPr/>
          </p:nvSpPr>
          <p:spPr bwMode="auto">
            <a:xfrm>
              <a:off x="1381" y="775"/>
              <a:ext cx="75" cy="4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5" y="3"/>
                </a:cxn>
                <a:cxn ang="0">
                  <a:pos x="48" y="9"/>
                </a:cxn>
                <a:cxn ang="0">
                  <a:pos x="33" y="15"/>
                </a:cxn>
                <a:cxn ang="0">
                  <a:pos x="61" y="18"/>
                </a:cxn>
                <a:cxn ang="0">
                  <a:pos x="66" y="31"/>
                </a:cxn>
                <a:cxn ang="0">
                  <a:pos x="49" y="44"/>
                </a:cxn>
                <a:cxn ang="0">
                  <a:pos x="12" y="23"/>
                </a:cxn>
                <a:cxn ang="0">
                  <a:pos x="19" y="19"/>
                </a:cxn>
                <a:cxn ang="0">
                  <a:pos x="0" y="8"/>
                </a:cxn>
                <a:cxn ang="0">
                  <a:pos x="12" y="0"/>
                </a:cxn>
              </a:cxnLst>
              <a:rect l="0" t="0" r="r" b="b"/>
              <a:pathLst>
                <a:path w="66" h="44">
                  <a:moveTo>
                    <a:pt x="12" y="0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7" y="6"/>
                    <a:pt x="48" y="9"/>
                  </a:cubicBezTo>
                  <a:cubicBezTo>
                    <a:pt x="47" y="10"/>
                    <a:pt x="33" y="15"/>
                    <a:pt x="33" y="15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12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9" name="Freeform 77"/>
            <p:cNvSpPr>
              <a:spLocks noChangeAspect="1"/>
            </p:cNvSpPr>
            <p:nvPr/>
          </p:nvSpPr>
          <p:spPr bwMode="auto">
            <a:xfrm>
              <a:off x="713" y="784"/>
              <a:ext cx="129" cy="79"/>
            </a:xfrm>
            <a:custGeom>
              <a:avLst/>
              <a:gdLst/>
              <a:ahLst/>
              <a:cxnLst>
                <a:cxn ang="0">
                  <a:pos x="42" y="116"/>
                </a:cxn>
                <a:cxn ang="0">
                  <a:pos x="94" y="97"/>
                </a:cxn>
                <a:cxn ang="0">
                  <a:pos x="45" y="100"/>
                </a:cxn>
                <a:cxn ang="0">
                  <a:pos x="0" y="45"/>
                </a:cxn>
                <a:cxn ang="0">
                  <a:pos x="56" y="43"/>
                </a:cxn>
                <a:cxn ang="0">
                  <a:pos x="85" y="31"/>
                </a:cxn>
                <a:cxn ang="0">
                  <a:pos x="151" y="45"/>
                </a:cxn>
                <a:cxn ang="0">
                  <a:pos x="128" y="22"/>
                </a:cxn>
                <a:cxn ang="0">
                  <a:pos x="163" y="0"/>
                </a:cxn>
                <a:cxn ang="0">
                  <a:pos x="196" y="24"/>
                </a:cxn>
                <a:cxn ang="0">
                  <a:pos x="253" y="19"/>
                </a:cxn>
                <a:cxn ang="0">
                  <a:pos x="272" y="45"/>
                </a:cxn>
                <a:cxn ang="0">
                  <a:pos x="165" y="55"/>
                </a:cxn>
                <a:cxn ang="0">
                  <a:pos x="173" y="83"/>
                </a:cxn>
                <a:cxn ang="0">
                  <a:pos x="132" y="109"/>
                </a:cxn>
                <a:cxn ang="0">
                  <a:pos x="92" y="171"/>
                </a:cxn>
                <a:cxn ang="0">
                  <a:pos x="42" y="116"/>
                </a:cxn>
              </a:cxnLst>
              <a:rect l="0" t="0" r="r" b="b"/>
              <a:pathLst>
                <a:path w="272" h="171">
                  <a:moveTo>
                    <a:pt x="42" y="116"/>
                  </a:moveTo>
                  <a:lnTo>
                    <a:pt x="94" y="97"/>
                  </a:lnTo>
                  <a:lnTo>
                    <a:pt x="45" y="100"/>
                  </a:lnTo>
                  <a:lnTo>
                    <a:pt x="0" y="45"/>
                  </a:lnTo>
                  <a:lnTo>
                    <a:pt x="56" y="43"/>
                  </a:lnTo>
                  <a:lnTo>
                    <a:pt x="85" y="31"/>
                  </a:lnTo>
                  <a:lnTo>
                    <a:pt x="151" y="45"/>
                  </a:lnTo>
                  <a:lnTo>
                    <a:pt x="128" y="22"/>
                  </a:lnTo>
                  <a:lnTo>
                    <a:pt x="163" y="0"/>
                  </a:lnTo>
                  <a:lnTo>
                    <a:pt x="196" y="24"/>
                  </a:lnTo>
                  <a:lnTo>
                    <a:pt x="253" y="19"/>
                  </a:lnTo>
                  <a:lnTo>
                    <a:pt x="272" y="45"/>
                  </a:lnTo>
                  <a:lnTo>
                    <a:pt x="165" y="55"/>
                  </a:lnTo>
                  <a:lnTo>
                    <a:pt x="173" y="83"/>
                  </a:lnTo>
                  <a:lnTo>
                    <a:pt x="132" y="109"/>
                  </a:lnTo>
                  <a:lnTo>
                    <a:pt x="92" y="171"/>
                  </a:lnTo>
                  <a:lnTo>
                    <a:pt x="42" y="116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0" name="Freeform 78"/>
            <p:cNvSpPr>
              <a:spLocks noChangeAspect="1"/>
            </p:cNvSpPr>
            <p:nvPr/>
          </p:nvSpPr>
          <p:spPr bwMode="auto">
            <a:xfrm>
              <a:off x="1447" y="804"/>
              <a:ext cx="48" cy="29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5" y="45"/>
                </a:cxn>
                <a:cxn ang="0">
                  <a:pos x="62" y="0"/>
                </a:cxn>
                <a:cxn ang="0">
                  <a:pos x="102" y="54"/>
                </a:cxn>
                <a:cxn ang="0">
                  <a:pos x="83" y="61"/>
                </a:cxn>
                <a:cxn ang="0">
                  <a:pos x="0" y="66"/>
                </a:cxn>
              </a:cxnLst>
              <a:rect l="0" t="0" r="r" b="b"/>
              <a:pathLst>
                <a:path w="102" h="66">
                  <a:moveTo>
                    <a:pt x="0" y="66"/>
                  </a:moveTo>
                  <a:lnTo>
                    <a:pt x="5" y="45"/>
                  </a:lnTo>
                  <a:lnTo>
                    <a:pt x="62" y="0"/>
                  </a:lnTo>
                  <a:lnTo>
                    <a:pt x="102" y="54"/>
                  </a:lnTo>
                  <a:lnTo>
                    <a:pt x="83" y="61"/>
                  </a:lnTo>
                  <a:lnTo>
                    <a:pt x="0" y="66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1" name="Freeform 79"/>
            <p:cNvSpPr>
              <a:spLocks noChangeAspect="1"/>
            </p:cNvSpPr>
            <p:nvPr/>
          </p:nvSpPr>
          <p:spPr bwMode="auto">
            <a:xfrm>
              <a:off x="798" y="822"/>
              <a:ext cx="27" cy="1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57" y="36"/>
                </a:cxn>
                <a:cxn ang="0">
                  <a:pos x="0" y="41"/>
                </a:cxn>
                <a:cxn ang="0">
                  <a:pos x="12" y="0"/>
                </a:cxn>
              </a:cxnLst>
              <a:rect l="0" t="0" r="r" b="b"/>
              <a:pathLst>
                <a:path w="57" h="41">
                  <a:moveTo>
                    <a:pt x="12" y="0"/>
                  </a:moveTo>
                  <a:lnTo>
                    <a:pt x="50" y="10"/>
                  </a:lnTo>
                  <a:lnTo>
                    <a:pt x="57" y="36"/>
                  </a:lnTo>
                  <a:lnTo>
                    <a:pt x="0" y="41"/>
                  </a:lnTo>
                  <a:lnTo>
                    <a:pt x="12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2" name="Freeform 80"/>
            <p:cNvSpPr>
              <a:spLocks noChangeAspect="1" noEditPoints="1"/>
            </p:cNvSpPr>
            <p:nvPr/>
          </p:nvSpPr>
          <p:spPr bwMode="auto">
            <a:xfrm>
              <a:off x="1051" y="854"/>
              <a:ext cx="143" cy="95"/>
            </a:xfrm>
            <a:custGeom>
              <a:avLst/>
              <a:gdLst/>
              <a:ahLst/>
              <a:cxnLst>
                <a:cxn ang="0">
                  <a:pos x="78" y="119"/>
                </a:cxn>
                <a:cxn ang="0">
                  <a:pos x="78" y="178"/>
                </a:cxn>
                <a:cxn ang="0">
                  <a:pos x="104" y="202"/>
                </a:cxn>
                <a:cxn ang="0">
                  <a:pos x="35" y="205"/>
                </a:cxn>
                <a:cxn ang="0">
                  <a:pos x="33" y="181"/>
                </a:cxn>
                <a:cxn ang="0">
                  <a:pos x="0" y="143"/>
                </a:cxn>
                <a:cxn ang="0">
                  <a:pos x="45" y="117"/>
                </a:cxn>
                <a:cxn ang="0">
                  <a:pos x="78" y="119"/>
                </a:cxn>
                <a:cxn ang="0">
                  <a:pos x="35" y="95"/>
                </a:cxn>
                <a:cxn ang="0">
                  <a:pos x="108" y="31"/>
                </a:cxn>
                <a:cxn ang="0">
                  <a:pos x="303" y="0"/>
                </a:cxn>
                <a:cxn ang="0">
                  <a:pos x="305" y="22"/>
                </a:cxn>
                <a:cxn ang="0">
                  <a:pos x="165" y="62"/>
                </a:cxn>
                <a:cxn ang="0">
                  <a:pos x="99" y="117"/>
                </a:cxn>
                <a:cxn ang="0">
                  <a:pos x="35" y="95"/>
                </a:cxn>
              </a:cxnLst>
              <a:rect l="0" t="0" r="r" b="b"/>
              <a:pathLst>
                <a:path w="305" h="205">
                  <a:moveTo>
                    <a:pt x="78" y="119"/>
                  </a:moveTo>
                  <a:lnTo>
                    <a:pt x="78" y="178"/>
                  </a:lnTo>
                  <a:lnTo>
                    <a:pt x="104" y="202"/>
                  </a:lnTo>
                  <a:lnTo>
                    <a:pt x="35" y="205"/>
                  </a:lnTo>
                  <a:lnTo>
                    <a:pt x="33" y="181"/>
                  </a:lnTo>
                  <a:lnTo>
                    <a:pt x="0" y="143"/>
                  </a:lnTo>
                  <a:lnTo>
                    <a:pt x="45" y="117"/>
                  </a:lnTo>
                  <a:lnTo>
                    <a:pt x="78" y="119"/>
                  </a:lnTo>
                  <a:close/>
                  <a:moveTo>
                    <a:pt x="35" y="95"/>
                  </a:moveTo>
                  <a:lnTo>
                    <a:pt x="108" y="31"/>
                  </a:lnTo>
                  <a:lnTo>
                    <a:pt x="303" y="0"/>
                  </a:lnTo>
                  <a:lnTo>
                    <a:pt x="305" y="22"/>
                  </a:lnTo>
                  <a:lnTo>
                    <a:pt x="165" y="62"/>
                  </a:lnTo>
                  <a:lnTo>
                    <a:pt x="99" y="117"/>
                  </a:lnTo>
                  <a:lnTo>
                    <a:pt x="35" y="95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3" name="Freeform 81"/>
            <p:cNvSpPr>
              <a:spLocks noChangeAspect="1"/>
            </p:cNvSpPr>
            <p:nvPr/>
          </p:nvSpPr>
          <p:spPr bwMode="auto">
            <a:xfrm>
              <a:off x="2757" y="863"/>
              <a:ext cx="44" cy="2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2" y="10"/>
                </a:cxn>
                <a:cxn ang="0">
                  <a:pos x="45" y="14"/>
                </a:cxn>
                <a:cxn ang="0">
                  <a:pos x="88" y="0"/>
                </a:cxn>
                <a:cxn ang="0">
                  <a:pos x="95" y="48"/>
                </a:cxn>
                <a:cxn ang="0">
                  <a:pos x="38" y="62"/>
                </a:cxn>
                <a:cxn ang="0">
                  <a:pos x="50" y="38"/>
                </a:cxn>
                <a:cxn ang="0">
                  <a:pos x="0" y="48"/>
                </a:cxn>
              </a:cxnLst>
              <a:rect l="0" t="0" r="r" b="b"/>
              <a:pathLst>
                <a:path w="95" h="62">
                  <a:moveTo>
                    <a:pt x="0" y="48"/>
                  </a:moveTo>
                  <a:lnTo>
                    <a:pt x="2" y="10"/>
                  </a:lnTo>
                  <a:lnTo>
                    <a:pt x="45" y="14"/>
                  </a:lnTo>
                  <a:lnTo>
                    <a:pt x="88" y="0"/>
                  </a:lnTo>
                  <a:lnTo>
                    <a:pt x="95" y="48"/>
                  </a:lnTo>
                  <a:lnTo>
                    <a:pt x="38" y="62"/>
                  </a:lnTo>
                  <a:lnTo>
                    <a:pt x="50" y="38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4" name="Freeform 82"/>
            <p:cNvSpPr>
              <a:spLocks noChangeAspect="1"/>
            </p:cNvSpPr>
            <p:nvPr/>
          </p:nvSpPr>
          <p:spPr bwMode="auto">
            <a:xfrm>
              <a:off x="1749" y="865"/>
              <a:ext cx="68" cy="2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14" y="19"/>
                </a:cxn>
                <a:cxn ang="0">
                  <a:pos x="144" y="43"/>
                </a:cxn>
                <a:cxn ang="0">
                  <a:pos x="125" y="50"/>
                </a:cxn>
                <a:cxn ang="0">
                  <a:pos x="80" y="40"/>
                </a:cxn>
                <a:cxn ang="0">
                  <a:pos x="24" y="57"/>
                </a:cxn>
                <a:cxn ang="0">
                  <a:pos x="0" y="9"/>
                </a:cxn>
                <a:cxn ang="0">
                  <a:pos x="28" y="0"/>
                </a:cxn>
              </a:cxnLst>
              <a:rect l="0" t="0" r="r" b="b"/>
              <a:pathLst>
                <a:path w="144" h="57">
                  <a:moveTo>
                    <a:pt x="28" y="0"/>
                  </a:moveTo>
                  <a:lnTo>
                    <a:pt x="114" y="19"/>
                  </a:lnTo>
                  <a:lnTo>
                    <a:pt x="144" y="43"/>
                  </a:lnTo>
                  <a:lnTo>
                    <a:pt x="125" y="50"/>
                  </a:lnTo>
                  <a:lnTo>
                    <a:pt x="80" y="40"/>
                  </a:lnTo>
                  <a:lnTo>
                    <a:pt x="24" y="57"/>
                  </a:lnTo>
                  <a:lnTo>
                    <a:pt x="0" y="9"/>
                  </a:lnTo>
                  <a:lnTo>
                    <a:pt x="28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5" name="Freeform 83"/>
            <p:cNvSpPr>
              <a:spLocks noChangeAspect="1"/>
            </p:cNvSpPr>
            <p:nvPr/>
          </p:nvSpPr>
          <p:spPr bwMode="auto">
            <a:xfrm>
              <a:off x="1838" y="877"/>
              <a:ext cx="38" cy="1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8" y="28"/>
                </a:cxn>
                <a:cxn ang="0">
                  <a:pos x="36" y="38"/>
                </a:cxn>
                <a:cxn ang="0">
                  <a:pos x="0" y="24"/>
                </a:cxn>
                <a:cxn ang="0">
                  <a:pos x="12" y="0"/>
                </a:cxn>
              </a:cxnLst>
              <a:rect l="0" t="0" r="r" b="b"/>
              <a:pathLst>
                <a:path w="78" h="38">
                  <a:moveTo>
                    <a:pt x="12" y="0"/>
                  </a:moveTo>
                  <a:lnTo>
                    <a:pt x="78" y="28"/>
                  </a:lnTo>
                  <a:lnTo>
                    <a:pt x="36" y="38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6" name="Freeform 84"/>
            <p:cNvSpPr>
              <a:spLocks noChangeAspect="1"/>
            </p:cNvSpPr>
            <p:nvPr/>
          </p:nvSpPr>
          <p:spPr bwMode="auto">
            <a:xfrm>
              <a:off x="2758" y="898"/>
              <a:ext cx="56" cy="37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8" y="33"/>
                </a:cxn>
                <a:cxn ang="0">
                  <a:pos x="45" y="19"/>
                </a:cxn>
                <a:cxn ang="0">
                  <a:pos x="22" y="14"/>
                </a:cxn>
                <a:cxn ang="0">
                  <a:pos x="22" y="0"/>
                </a:cxn>
                <a:cxn ang="0">
                  <a:pos x="100" y="0"/>
                </a:cxn>
                <a:cxn ang="0">
                  <a:pos x="104" y="14"/>
                </a:cxn>
                <a:cxn ang="0">
                  <a:pos x="90" y="33"/>
                </a:cxn>
                <a:cxn ang="0">
                  <a:pos x="121" y="43"/>
                </a:cxn>
                <a:cxn ang="0">
                  <a:pos x="62" y="81"/>
                </a:cxn>
                <a:cxn ang="0">
                  <a:pos x="0" y="33"/>
                </a:cxn>
              </a:cxnLst>
              <a:rect l="0" t="0" r="r" b="b"/>
              <a:pathLst>
                <a:path w="121" h="81">
                  <a:moveTo>
                    <a:pt x="0" y="33"/>
                  </a:moveTo>
                  <a:lnTo>
                    <a:pt x="38" y="33"/>
                  </a:lnTo>
                  <a:lnTo>
                    <a:pt x="45" y="19"/>
                  </a:lnTo>
                  <a:lnTo>
                    <a:pt x="22" y="14"/>
                  </a:lnTo>
                  <a:lnTo>
                    <a:pt x="22" y="0"/>
                  </a:lnTo>
                  <a:lnTo>
                    <a:pt x="100" y="0"/>
                  </a:lnTo>
                  <a:lnTo>
                    <a:pt x="104" y="14"/>
                  </a:lnTo>
                  <a:lnTo>
                    <a:pt x="90" y="33"/>
                  </a:lnTo>
                  <a:lnTo>
                    <a:pt x="121" y="43"/>
                  </a:lnTo>
                  <a:lnTo>
                    <a:pt x="62" y="81"/>
                  </a:lnTo>
                  <a:lnTo>
                    <a:pt x="0" y="33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7" name="Freeform 85"/>
            <p:cNvSpPr>
              <a:spLocks noChangeAspect="1"/>
            </p:cNvSpPr>
            <p:nvPr/>
          </p:nvSpPr>
          <p:spPr bwMode="auto">
            <a:xfrm>
              <a:off x="2950" y="899"/>
              <a:ext cx="28" cy="1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9" y="24"/>
                </a:cxn>
                <a:cxn ang="0">
                  <a:pos x="2" y="36"/>
                </a:cxn>
                <a:cxn ang="0">
                  <a:pos x="0" y="5"/>
                </a:cxn>
                <a:cxn ang="0">
                  <a:pos x="47" y="0"/>
                </a:cxn>
              </a:cxnLst>
              <a:rect l="0" t="0" r="r" b="b"/>
              <a:pathLst>
                <a:path w="59" h="36">
                  <a:moveTo>
                    <a:pt x="47" y="0"/>
                  </a:moveTo>
                  <a:lnTo>
                    <a:pt x="59" y="24"/>
                  </a:lnTo>
                  <a:lnTo>
                    <a:pt x="2" y="36"/>
                  </a:lnTo>
                  <a:lnTo>
                    <a:pt x="0" y="5"/>
                  </a:lnTo>
                  <a:lnTo>
                    <a:pt x="47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8" name="Freeform 86"/>
            <p:cNvSpPr>
              <a:spLocks noChangeAspect="1"/>
            </p:cNvSpPr>
            <p:nvPr/>
          </p:nvSpPr>
          <p:spPr bwMode="auto">
            <a:xfrm>
              <a:off x="1775" y="901"/>
              <a:ext cx="38" cy="1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7" y="0"/>
                </a:cxn>
                <a:cxn ang="0">
                  <a:pos x="81" y="17"/>
                </a:cxn>
                <a:cxn ang="0">
                  <a:pos x="0" y="26"/>
                </a:cxn>
              </a:cxnLst>
              <a:rect l="0" t="0" r="r" b="b"/>
              <a:pathLst>
                <a:path w="81" h="26">
                  <a:moveTo>
                    <a:pt x="0" y="26"/>
                  </a:moveTo>
                  <a:lnTo>
                    <a:pt x="57" y="0"/>
                  </a:lnTo>
                  <a:lnTo>
                    <a:pt x="81" y="17"/>
                  </a:lnTo>
                  <a:lnTo>
                    <a:pt x="0" y="26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9" name="Freeform 87"/>
            <p:cNvSpPr>
              <a:spLocks noChangeAspect="1"/>
            </p:cNvSpPr>
            <p:nvPr/>
          </p:nvSpPr>
          <p:spPr bwMode="auto">
            <a:xfrm>
              <a:off x="2106" y="934"/>
              <a:ext cx="22" cy="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5" y="0"/>
                </a:cxn>
                <a:cxn ang="0">
                  <a:pos x="48" y="17"/>
                </a:cxn>
                <a:cxn ang="0">
                  <a:pos x="0" y="26"/>
                </a:cxn>
                <a:cxn ang="0">
                  <a:pos x="12" y="0"/>
                </a:cxn>
              </a:cxnLst>
              <a:rect l="0" t="0" r="r" b="b"/>
              <a:pathLst>
                <a:path w="48" h="26">
                  <a:moveTo>
                    <a:pt x="12" y="0"/>
                  </a:moveTo>
                  <a:lnTo>
                    <a:pt x="45" y="0"/>
                  </a:lnTo>
                  <a:lnTo>
                    <a:pt x="48" y="17"/>
                  </a:lnTo>
                  <a:lnTo>
                    <a:pt x="0" y="26"/>
                  </a:lnTo>
                  <a:lnTo>
                    <a:pt x="12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0" name="Freeform 88"/>
            <p:cNvSpPr>
              <a:spLocks noChangeAspect="1"/>
            </p:cNvSpPr>
            <p:nvPr/>
          </p:nvSpPr>
          <p:spPr bwMode="auto">
            <a:xfrm>
              <a:off x="3149" y="951"/>
              <a:ext cx="2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19"/>
                </a:cxn>
                <a:cxn ang="0">
                  <a:pos x="9" y="31"/>
                </a:cxn>
                <a:cxn ang="0">
                  <a:pos x="0" y="0"/>
                </a:cxn>
              </a:cxnLst>
              <a:rect l="0" t="0" r="r" b="b"/>
              <a:pathLst>
                <a:path w="61" h="31">
                  <a:moveTo>
                    <a:pt x="0" y="0"/>
                  </a:moveTo>
                  <a:lnTo>
                    <a:pt x="61" y="19"/>
                  </a:lnTo>
                  <a:lnTo>
                    <a:pt x="9" y="3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1" name="Freeform 89"/>
            <p:cNvSpPr>
              <a:spLocks noChangeAspect="1"/>
            </p:cNvSpPr>
            <p:nvPr/>
          </p:nvSpPr>
          <p:spPr bwMode="auto">
            <a:xfrm>
              <a:off x="2787" y="952"/>
              <a:ext cx="27" cy="1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9" y="28"/>
                </a:cxn>
                <a:cxn ang="0">
                  <a:pos x="28" y="40"/>
                </a:cxn>
                <a:cxn ang="0">
                  <a:pos x="0" y="21"/>
                </a:cxn>
                <a:cxn ang="0">
                  <a:pos x="12" y="0"/>
                </a:cxn>
              </a:cxnLst>
              <a:rect l="0" t="0" r="r" b="b"/>
              <a:pathLst>
                <a:path w="59" h="40">
                  <a:moveTo>
                    <a:pt x="12" y="0"/>
                  </a:moveTo>
                  <a:lnTo>
                    <a:pt x="59" y="28"/>
                  </a:lnTo>
                  <a:lnTo>
                    <a:pt x="28" y="40"/>
                  </a:lnTo>
                  <a:lnTo>
                    <a:pt x="0" y="21"/>
                  </a:lnTo>
                  <a:lnTo>
                    <a:pt x="12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2" name="Freeform 90"/>
            <p:cNvSpPr>
              <a:spLocks noChangeAspect="1"/>
            </p:cNvSpPr>
            <p:nvPr/>
          </p:nvSpPr>
          <p:spPr bwMode="auto">
            <a:xfrm>
              <a:off x="432" y="1002"/>
              <a:ext cx="75" cy="39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58" y="45"/>
                </a:cxn>
                <a:cxn ang="0">
                  <a:pos x="90" y="83"/>
                </a:cxn>
                <a:cxn ang="0">
                  <a:pos x="9" y="71"/>
                </a:cxn>
                <a:cxn ang="0">
                  <a:pos x="0" y="7"/>
                </a:cxn>
                <a:cxn ang="0">
                  <a:pos x="16" y="5"/>
                </a:cxn>
                <a:cxn ang="0">
                  <a:pos x="31" y="24"/>
                </a:cxn>
                <a:cxn ang="0">
                  <a:pos x="102" y="0"/>
                </a:cxn>
              </a:cxnLst>
              <a:rect l="0" t="0" r="r" b="b"/>
              <a:pathLst>
                <a:path w="158" h="83">
                  <a:moveTo>
                    <a:pt x="102" y="0"/>
                  </a:moveTo>
                  <a:lnTo>
                    <a:pt x="158" y="45"/>
                  </a:lnTo>
                  <a:lnTo>
                    <a:pt x="90" y="83"/>
                  </a:lnTo>
                  <a:lnTo>
                    <a:pt x="9" y="71"/>
                  </a:lnTo>
                  <a:lnTo>
                    <a:pt x="0" y="7"/>
                  </a:lnTo>
                  <a:lnTo>
                    <a:pt x="16" y="5"/>
                  </a:lnTo>
                  <a:lnTo>
                    <a:pt x="31" y="24"/>
                  </a:lnTo>
                  <a:lnTo>
                    <a:pt x="102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3" name="Freeform 91"/>
            <p:cNvSpPr>
              <a:spLocks noChangeAspect="1"/>
            </p:cNvSpPr>
            <p:nvPr/>
          </p:nvSpPr>
          <p:spPr bwMode="auto">
            <a:xfrm>
              <a:off x="2890" y="1017"/>
              <a:ext cx="58" cy="3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26" y="0"/>
                </a:cxn>
                <a:cxn ang="0">
                  <a:pos x="64" y="2"/>
                </a:cxn>
                <a:cxn ang="0">
                  <a:pos x="123" y="47"/>
                </a:cxn>
                <a:cxn ang="0">
                  <a:pos x="109" y="61"/>
                </a:cxn>
                <a:cxn ang="0">
                  <a:pos x="61" y="45"/>
                </a:cxn>
                <a:cxn ang="0">
                  <a:pos x="23" y="76"/>
                </a:cxn>
                <a:cxn ang="0">
                  <a:pos x="0" y="61"/>
                </a:cxn>
              </a:cxnLst>
              <a:rect l="0" t="0" r="r" b="b"/>
              <a:pathLst>
                <a:path w="123" h="76">
                  <a:moveTo>
                    <a:pt x="0" y="61"/>
                  </a:moveTo>
                  <a:lnTo>
                    <a:pt x="26" y="0"/>
                  </a:lnTo>
                  <a:lnTo>
                    <a:pt x="64" y="2"/>
                  </a:lnTo>
                  <a:lnTo>
                    <a:pt x="123" y="47"/>
                  </a:lnTo>
                  <a:lnTo>
                    <a:pt x="109" y="61"/>
                  </a:lnTo>
                  <a:lnTo>
                    <a:pt x="61" y="45"/>
                  </a:lnTo>
                  <a:lnTo>
                    <a:pt x="23" y="76"/>
                  </a:lnTo>
                  <a:lnTo>
                    <a:pt x="0" y="61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4" name="Freeform 92"/>
            <p:cNvSpPr>
              <a:spLocks noChangeAspect="1"/>
            </p:cNvSpPr>
            <p:nvPr/>
          </p:nvSpPr>
          <p:spPr bwMode="auto">
            <a:xfrm>
              <a:off x="2183" y="1034"/>
              <a:ext cx="28" cy="1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1" y="0"/>
                </a:cxn>
                <a:cxn ang="0">
                  <a:pos x="59" y="9"/>
                </a:cxn>
                <a:cxn ang="0">
                  <a:pos x="59" y="28"/>
                </a:cxn>
                <a:cxn ang="0">
                  <a:pos x="0" y="23"/>
                </a:cxn>
              </a:cxnLst>
              <a:rect l="0" t="0" r="r" b="b"/>
              <a:pathLst>
                <a:path w="59" h="28">
                  <a:moveTo>
                    <a:pt x="0" y="23"/>
                  </a:moveTo>
                  <a:lnTo>
                    <a:pt x="21" y="0"/>
                  </a:lnTo>
                  <a:lnTo>
                    <a:pt x="59" y="9"/>
                  </a:lnTo>
                  <a:lnTo>
                    <a:pt x="59" y="28"/>
                  </a:lnTo>
                  <a:lnTo>
                    <a:pt x="0" y="23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5" name="Freeform 93"/>
            <p:cNvSpPr>
              <a:spLocks noChangeAspect="1"/>
            </p:cNvSpPr>
            <p:nvPr/>
          </p:nvSpPr>
          <p:spPr bwMode="auto">
            <a:xfrm>
              <a:off x="567" y="1097"/>
              <a:ext cx="67" cy="9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5" y="3"/>
                </a:cxn>
                <a:cxn ang="0">
                  <a:pos x="43" y="24"/>
                </a:cxn>
                <a:cxn ang="0">
                  <a:pos x="71" y="27"/>
                </a:cxn>
                <a:cxn ang="0">
                  <a:pos x="62" y="62"/>
                </a:cxn>
                <a:cxn ang="0">
                  <a:pos x="140" y="136"/>
                </a:cxn>
                <a:cxn ang="0">
                  <a:pos x="140" y="140"/>
                </a:cxn>
                <a:cxn ang="0">
                  <a:pos x="142" y="164"/>
                </a:cxn>
                <a:cxn ang="0">
                  <a:pos x="135" y="183"/>
                </a:cxn>
                <a:cxn ang="0">
                  <a:pos x="3" y="214"/>
                </a:cxn>
                <a:cxn ang="0">
                  <a:pos x="0" y="202"/>
                </a:cxn>
                <a:cxn ang="0">
                  <a:pos x="31" y="178"/>
                </a:cxn>
                <a:cxn ang="0">
                  <a:pos x="19" y="178"/>
                </a:cxn>
                <a:cxn ang="0">
                  <a:pos x="24" y="148"/>
                </a:cxn>
                <a:cxn ang="0">
                  <a:pos x="55" y="126"/>
                </a:cxn>
                <a:cxn ang="0">
                  <a:pos x="43" y="105"/>
                </a:cxn>
                <a:cxn ang="0">
                  <a:pos x="31" y="105"/>
                </a:cxn>
                <a:cxn ang="0">
                  <a:pos x="5" y="62"/>
                </a:cxn>
                <a:cxn ang="0">
                  <a:pos x="10" y="0"/>
                </a:cxn>
              </a:cxnLst>
              <a:rect l="0" t="0" r="r" b="b"/>
              <a:pathLst>
                <a:path w="142" h="214">
                  <a:moveTo>
                    <a:pt x="10" y="0"/>
                  </a:moveTo>
                  <a:lnTo>
                    <a:pt x="55" y="3"/>
                  </a:lnTo>
                  <a:lnTo>
                    <a:pt x="43" y="24"/>
                  </a:lnTo>
                  <a:lnTo>
                    <a:pt x="71" y="27"/>
                  </a:lnTo>
                  <a:lnTo>
                    <a:pt x="62" y="62"/>
                  </a:lnTo>
                  <a:lnTo>
                    <a:pt x="140" y="136"/>
                  </a:lnTo>
                  <a:lnTo>
                    <a:pt x="140" y="140"/>
                  </a:lnTo>
                  <a:lnTo>
                    <a:pt x="142" y="164"/>
                  </a:lnTo>
                  <a:lnTo>
                    <a:pt x="135" y="183"/>
                  </a:lnTo>
                  <a:lnTo>
                    <a:pt x="3" y="214"/>
                  </a:lnTo>
                  <a:lnTo>
                    <a:pt x="0" y="202"/>
                  </a:lnTo>
                  <a:lnTo>
                    <a:pt x="31" y="178"/>
                  </a:lnTo>
                  <a:lnTo>
                    <a:pt x="19" y="178"/>
                  </a:lnTo>
                  <a:lnTo>
                    <a:pt x="24" y="148"/>
                  </a:lnTo>
                  <a:lnTo>
                    <a:pt x="55" y="126"/>
                  </a:lnTo>
                  <a:lnTo>
                    <a:pt x="43" y="105"/>
                  </a:lnTo>
                  <a:lnTo>
                    <a:pt x="31" y="105"/>
                  </a:lnTo>
                  <a:lnTo>
                    <a:pt x="5" y="62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6" name="Freeform 94"/>
            <p:cNvSpPr>
              <a:spLocks noChangeAspect="1"/>
            </p:cNvSpPr>
            <p:nvPr/>
          </p:nvSpPr>
          <p:spPr bwMode="auto">
            <a:xfrm>
              <a:off x="536" y="1134"/>
              <a:ext cx="40" cy="47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6" y="5"/>
                </a:cxn>
                <a:cxn ang="0">
                  <a:pos x="85" y="31"/>
                </a:cxn>
                <a:cxn ang="0">
                  <a:pos x="76" y="83"/>
                </a:cxn>
                <a:cxn ang="0">
                  <a:pos x="7" y="102"/>
                </a:cxn>
                <a:cxn ang="0">
                  <a:pos x="5" y="93"/>
                </a:cxn>
                <a:cxn ang="0">
                  <a:pos x="0" y="76"/>
                </a:cxn>
                <a:cxn ang="0">
                  <a:pos x="17" y="52"/>
                </a:cxn>
                <a:cxn ang="0">
                  <a:pos x="5" y="21"/>
                </a:cxn>
                <a:cxn ang="0">
                  <a:pos x="36" y="24"/>
                </a:cxn>
                <a:cxn ang="0">
                  <a:pos x="36" y="0"/>
                </a:cxn>
              </a:cxnLst>
              <a:rect l="0" t="0" r="r" b="b"/>
              <a:pathLst>
                <a:path w="85" h="102">
                  <a:moveTo>
                    <a:pt x="36" y="0"/>
                  </a:moveTo>
                  <a:lnTo>
                    <a:pt x="76" y="5"/>
                  </a:lnTo>
                  <a:lnTo>
                    <a:pt x="85" y="31"/>
                  </a:lnTo>
                  <a:lnTo>
                    <a:pt x="76" y="83"/>
                  </a:lnTo>
                  <a:lnTo>
                    <a:pt x="7" y="102"/>
                  </a:lnTo>
                  <a:lnTo>
                    <a:pt x="5" y="93"/>
                  </a:lnTo>
                  <a:lnTo>
                    <a:pt x="0" y="76"/>
                  </a:lnTo>
                  <a:lnTo>
                    <a:pt x="17" y="52"/>
                  </a:lnTo>
                  <a:lnTo>
                    <a:pt x="5" y="21"/>
                  </a:lnTo>
                  <a:lnTo>
                    <a:pt x="36" y="24"/>
                  </a:lnTo>
                  <a:lnTo>
                    <a:pt x="36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7" name="Freeform 95"/>
            <p:cNvSpPr>
              <a:spLocks noChangeAspect="1"/>
            </p:cNvSpPr>
            <p:nvPr/>
          </p:nvSpPr>
          <p:spPr bwMode="auto">
            <a:xfrm>
              <a:off x="2504" y="1148"/>
              <a:ext cx="26" cy="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4" y="38"/>
                </a:cxn>
                <a:cxn ang="0">
                  <a:pos x="30" y="54"/>
                </a:cxn>
                <a:cxn ang="0">
                  <a:pos x="0" y="19"/>
                </a:cxn>
                <a:cxn ang="0">
                  <a:pos x="30" y="0"/>
                </a:cxn>
              </a:cxnLst>
              <a:rect l="0" t="0" r="r" b="b"/>
              <a:pathLst>
                <a:path w="54" h="54">
                  <a:moveTo>
                    <a:pt x="30" y="0"/>
                  </a:moveTo>
                  <a:lnTo>
                    <a:pt x="54" y="38"/>
                  </a:lnTo>
                  <a:lnTo>
                    <a:pt x="30" y="54"/>
                  </a:lnTo>
                  <a:lnTo>
                    <a:pt x="0" y="19"/>
                  </a:lnTo>
                  <a:lnTo>
                    <a:pt x="30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8" name="Freeform 96"/>
            <p:cNvSpPr>
              <a:spLocks noChangeAspect="1"/>
            </p:cNvSpPr>
            <p:nvPr/>
          </p:nvSpPr>
          <p:spPr bwMode="auto">
            <a:xfrm>
              <a:off x="1801" y="1151"/>
              <a:ext cx="22" cy="83"/>
            </a:xfrm>
            <a:custGeom>
              <a:avLst/>
              <a:gdLst/>
              <a:ahLst/>
              <a:cxnLst>
                <a:cxn ang="0">
                  <a:pos x="47" y="133"/>
                </a:cxn>
                <a:cxn ang="0">
                  <a:pos x="16" y="118"/>
                </a:cxn>
                <a:cxn ang="0">
                  <a:pos x="28" y="180"/>
                </a:cxn>
                <a:cxn ang="0">
                  <a:pos x="0" y="180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47" y="133"/>
                </a:cxn>
              </a:cxnLst>
              <a:rect l="0" t="0" r="r" b="b"/>
              <a:pathLst>
                <a:path w="47" h="180">
                  <a:moveTo>
                    <a:pt x="47" y="133"/>
                  </a:moveTo>
                  <a:lnTo>
                    <a:pt x="16" y="118"/>
                  </a:lnTo>
                  <a:lnTo>
                    <a:pt x="28" y="180"/>
                  </a:lnTo>
                  <a:lnTo>
                    <a:pt x="0" y="180"/>
                  </a:lnTo>
                  <a:lnTo>
                    <a:pt x="0" y="2"/>
                  </a:lnTo>
                  <a:lnTo>
                    <a:pt x="12" y="0"/>
                  </a:lnTo>
                  <a:lnTo>
                    <a:pt x="47" y="133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9" name="Freeform 97"/>
            <p:cNvSpPr>
              <a:spLocks noChangeAspect="1"/>
            </p:cNvSpPr>
            <p:nvPr/>
          </p:nvSpPr>
          <p:spPr bwMode="auto">
            <a:xfrm>
              <a:off x="3122" y="1181"/>
              <a:ext cx="54" cy="3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4" y="5"/>
                </a:cxn>
                <a:cxn ang="0">
                  <a:pos x="55" y="36"/>
                </a:cxn>
                <a:cxn ang="0">
                  <a:pos x="100" y="36"/>
                </a:cxn>
                <a:cxn ang="0">
                  <a:pos x="112" y="81"/>
                </a:cxn>
                <a:cxn ang="0">
                  <a:pos x="0" y="81"/>
                </a:cxn>
                <a:cxn ang="0">
                  <a:pos x="48" y="0"/>
                </a:cxn>
              </a:cxnLst>
              <a:rect l="0" t="0" r="r" b="b"/>
              <a:pathLst>
                <a:path w="112" h="81">
                  <a:moveTo>
                    <a:pt x="48" y="0"/>
                  </a:moveTo>
                  <a:lnTo>
                    <a:pt x="64" y="5"/>
                  </a:lnTo>
                  <a:lnTo>
                    <a:pt x="55" y="36"/>
                  </a:lnTo>
                  <a:lnTo>
                    <a:pt x="100" y="36"/>
                  </a:lnTo>
                  <a:lnTo>
                    <a:pt x="112" y="81"/>
                  </a:lnTo>
                  <a:lnTo>
                    <a:pt x="0" y="81"/>
                  </a:lnTo>
                  <a:lnTo>
                    <a:pt x="48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0" name="Freeform 98"/>
            <p:cNvSpPr>
              <a:spLocks noChangeAspect="1"/>
            </p:cNvSpPr>
            <p:nvPr/>
          </p:nvSpPr>
          <p:spPr bwMode="auto">
            <a:xfrm>
              <a:off x="1615" y="1420"/>
              <a:ext cx="18" cy="3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5" y="10"/>
                </a:cxn>
                <a:cxn ang="0">
                  <a:pos x="11" y="71"/>
                </a:cxn>
                <a:cxn ang="0">
                  <a:pos x="0" y="50"/>
                </a:cxn>
                <a:cxn ang="0">
                  <a:pos x="21" y="0"/>
                </a:cxn>
              </a:cxnLst>
              <a:rect l="0" t="0" r="r" b="b"/>
              <a:pathLst>
                <a:path w="35" h="71">
                  <a:moveTo>
                    <a:pt x="21" y="0"/>
                  </a:moveTo>
                  <a:lnTo>
                    <a:pt x="35" y="10"/>
                  </a:lnTo>
                  <a:lnTo>
                    <a:pt x="11" y="71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1" name="Freeform 99"/>
            <p:cNvSpPr>
              <a:spLocks noChangeAspect="1"/>
            </p:cNvSpPr>
            <p:nvPr/>
          </p:nvSpPr>
          <p:spPr bwMode="auto">
            <a:xfrm>
              <a:off x="2906" y="1434"/>
              <a:ext cx="96" cy="36"/>
            </a:xfrm>
            <a:custGeom>
              <a:avLst/>
              <a:gdLst/>
              <a:ahLst/>
              <a:cxnLst>
                <a:cxn ang="0">
                  <a:pos x="118" y="76"/>
                </a:cxn>
                <a:cxn ang="0">
                  <a:pos x="135" y="60"/>
                </a:cxn>
                <a:cxn ang="0">
                  <a:pos x="66" y="29"/>
                </a:cxn>
                <a:cxn ang="0">
                  <a:pos x="0" y="36"/>
                </a:cxn>
                <a:cxn ang="0">
                  <a:pos x="71" y="0"/>
                </a:cxn>
                <a:cxn ang="0">
                  <a:pos x="206" y="64"/>
                </a:cxn>
                <a:cxn ang="0">
                  <a:pos x="118" y="76"/>
                </a:cxn>
              </a:cxnLst>
              <a:rect l="0" t="0" r="r" b="b"/>
              <a:pathLst>
                <a:path w="206" h="76">
                  <a:moveTo>
                    <a:pt x="118" y="76"/>
                  </a:moveTo>
                  <a:lnTo>
                    <a:pt x="135" y="60"/>
                  </a:lnTo>
                  <a:lnTo>
                    <a:pt x="66" y="29"/>
                  </a:lnTo>
                  <a:lnTo>
                    <a:pt x="0" y="36"/>
                  </a:lnTo>
                  <a:lnTo>
                    <a:pt x="71" y="0"/>
                  </a:lnTo>
                  <a:lnTo>
                    <a:pt x="206" y="64"/>
                  </a:lnTo>
                  <a:lnTo>
                    <a:pt x="118" y="76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2" name="Freeform 100"/>
            <p:cNvSpPr>
              <a:spLocks noChangeAspect="1"/>
            </p:cNvSpPr>
            <p:nvPr/>
          </p:nvSpPr>
          <p:spPr bwMode="auto">
            <a:xfrm>
              <a:off x="2993" y="1468"/>
              <a:ext cx="53" cy="1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" y="26"/>
                </a:cxn>
                <a:cxn ang="0">
                  <a:pos x="26" y="21"/>
                </a:cxn>
                <a:cxn ang="0">
                  <a:pos x="24" y="0"/>
                </a:cxn>
                <a:cxn ang="0">
                  <a:pos x="109" y="7"/>
                </a:cxn>
                <a:cxn ang="0">
                  <a:pos x="109" y="31"/>
                </a:cxn>
                <a:cxn ang="0">
                  <a:pos x="0" y="36"/>
                </a:cxn>
              </a:cxnLst>
              <a:rect l="0" t="0" r="r" b="b"/>
              <a:pathLst>
                <a:path w="109" h="36">
                  <a:moveTo>
                    <a:pt x="0" y="36"/>
                  </a:moveTo>
                  <a:lnTo>
                    <a:pt x="2" y="26"/>
                  </a:lnTo>
                  <a:lnTo>
                    <a:pt x="26" y="21"/>
                  </a:lnTo>
                  <a:lnTo>
                    <a:pt x="24" y="0"/>
                  </a:lnTo>
                  <a:lnTo>
                    <a:pt x="109" y="7"/>
                  </a:lnTo>
                  <a:lnTo>
                    <a:pt x="109" y="31"/>
                  </a:lnTo>
                  <a:lnTo>
                    <a:pt x="0" y="36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3" name="Freeform 101"/>
            <p:cNvSpPr>
              <a:spLocks noChangeAspect="1"/>
            </p:cNvSpPr>
            <p:nvPr/>
          </p:nvSpPr>
          <p:spPr bwMode="auto">
            <a:xfrm>
              <a:off x="1593" y="1533"/>
              <a:ext cx="24" cy="2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50" y="19"/>
                </a:cxn>
                <a:cxn ang="0">
                  <a:pos x="0" y="59"/>
                </a:cxn>
                <a:cxn ang="0">
                  <a:pos x="0" y="47"/>
                </a:cxn>
                <a:cxn ang="0">
                  <a:pos x="41" y="0"/>
                </a:cxn>
              </a:cxnLst>
              <a:rect l="0" t="0" r="r" b="b"/>
              <a:pathLst>
                <a:path w="50" h="59">
                  <a:moveTo>
                    <a:pt x="41" y="0"/>
                  </a:moveTo>
                  <a:lnTo>
                    <a:pt x="50" y="1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41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4" name="Freeform 102"/>
            <p:cNvSpPr>
              <a:spLocks noChangeAspect="1"/>
            </p:cNvSpPr>
            <p:nvPr/>
          </p:nvSpPr>
          <p:spPr bwMode="auto">
            <a:xfrm>
              <a:off x="1282" y="1549"/>
              <a:ext cx="25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2" y="55"/>
                </a:cxn>
                <a:cxn ang="0">
                  <a:pos x="9" y="69"/>
                </a:cxn>
                <a:cxn ang="0">
                  <a:pos x="0" y="12"/>
                </a:cxn>
                <a:cxn ang="0">
                  <a:pos x="14" y="0"/>
                </a:cxn>
              </a:cxnLst>
              <a:rect l="0" t="0" r="r" b="b"/>
              <a:pathLst>
                <a:path w="52" h="69">
                  <a:moveTo>
                    <a:pt x="14" y="0"/>
                  </a:moveTo>
                  <a:lnTo>
                    <a:pt x="52" y="55"/>
                  </a:lnTo>
                  <a:lnTo>
                    <a:pt x="9" y="69"/>
                  </a:lnTo>
                  <a:lnTo>
                    <a:pt x="0" y="12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5" name="Freeform 103"/>
            <p:cNvSpPr>
              <a:spLocks noChangeAspect="1"/>
            </p:cNvSpPr>
            <p:nvPr/>
          </p:nvSpPr>
          <p:spPr bwMode="auto">
            <a:xfrm>
              <a:off x="1523" y="1569"/>
              <a:ext cx="91" cy="87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92" y="29"/>
                </a:cxn>
                <a:cxn ang="0">
                  <a:pos x="161" y="69"/>
                </a:cxn>
                <a:cxn ang="0">
                  <a:pos x="180" y="107"/>
                </a:cxn>
                <a:cxn ang="0">
                  <a:pos x="124" y="188"/>
                </a:cxn>
                <a:cxn ang="0">
                  <a:pos x="24" y="171"/>
                </a:cxn>
                <a:cxn ang="0">
                  <a:pos x="0" y="93"/>
                </a:cxn>
                <a:cxn ang="0">
                  <a:pos x="38" y="93"/>
                </a:cxn>
                <a:cxn ang="0">
                  <a:pos x="138" y="0"/>
                </a:cxn>
              </a:cxnLst>
              <a:rect l="0" t="0" r="r" b="b"/>
              <a:pathLst>
                <a:path w="192" h="188">
                  <a:moveTo>
                    <a:pt x="138" y="0"/>
                  </a:moveTo>
                  <a:lnTo>
                    <a:pt x="192" y="29"/>
                  </a:lnTo>
                  <a:lnTo>
                    <a:pt x="161" y="69"/>
                  </a:lnTo>
                  <a:lnTo>
                    <a:pt x="180" y="107"/>
                  </a:lnTo>
                  <a:lnTo>
                    <a:pt x="124" y="188"/>
                  </a:lnTo>
                  <a:lnTo>
                    <a:pt x="24" y="171"/>
                  </a:lnTo>
                  <a:lnTo>
                    <a:pt x="0" y="93"/>
                  </a:lnTo>
                  <a:lnTo>
                    <a:pt x="38" y="93"/>
                  </a:ln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6" name="Freeform 104"/>
            <p:cNvSpPr>
              <a:spLocks noChangeAspect="1" noEditPoints="1"/>
            </p:cNvSpPr>
            <p:nvPr/>
          </p:nvSpPr>
          <p:spPr bwMode="auto">
            <a:xfrm>
              <a:off x="1410" y="1580"/>
              <a:ext cx="171" cy="114"/>
            </a:xfrm>
            <a:custGeom>
              <a:avLst/>
              <a:gdLst/>
              <a:ahLst/>
              <a:cxnLst>
                <a:cxn ang="0">
                  <a:pos x="190" y="204"/>
                </a:cxn>
                <a:cxn ang="0">
                  <a:pos x="97" y="125"/>
                </a:cxn>
                <a:cxn ang="0">
                  <a:pos x="0" y="0"/>
                </a:cxn>
                <a:cxn ang="0">
                  <a:pos x="130" y="80"/>
                </a:cxn>
                <a:cxn ang="0">
                  <a:pos x="187" y="142"/>
                </a:cxn>
                <a:cxn ang="0">
                  <a:pos x="190" y="204"/>
                </a:cxn>
                <a:cxn ang="0">
                  <a:pos x="273" y="206"/>
                </a:cxn>
                <a:cxn ang="0">
                  <a:pos x="363" y="235"/>
                </a:cxn>
                <a:cxn ang="0">
                  <a:pos x="346" y="249"/>
                </a:cxn>
                <a:cxn ang="0">
                  <a:pos x="218" y="228"/>
                </a:cxn>
                <a:cxn ang="0">
                  <a:pos x="202" y="211"/>
                </a:cxn>
                <a:cxn ang="0">
                  <a:pos x="273" y="206"/>
                </a:cxn>
              </a:cxnLst>
              <a:rect l="0" t="0" r="r" b="b"/>
              <a:pathLst>
                <a:path w="363" h="249">
                  <a:moveTo>
                    <a:pt x="190" y="204"/>
                  </a:moveTo>
                  <a:lnTo>
                    <a:pt x="97" y="125"/>
                  </a:lnTo>
                  <a:lnTo>
                    <a:pt x="0" y="0"/>
                  </a:lnTo>
                  <a:lnTo>
                    <a:pt x="130" y="80"/>
                  </a:lnTo>
                  <a:lnTo>
                    <a:pt x="187" y="142"/>
                  </a:lnTo>
                  <a:lnTo>
                    <a:pt x="190" y="204"/>
                  </a:lnTo>
                  <a:close/>
                  <a:moveTo>
                    <a:pt x="273" y="206"/>
                  </a:moveTo>
                  <a:lnTo>
                    <a:pt x="363" y="235"/>
                  </a:lnTo>
                  <a:lnTo>
                    <a:pt x="346" y="249"/>
                  </a:lnTo>
                  <a:lnTo>
                    <a:pt x="218" y="228"/>
                  </a:lnTo>
                  <a:lnTo>
                    <a:pt x="202" y="211"/>
                  </a:lnTo>
                  <a:lnTo>
                    <a:pt x="273" y="206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7" name="Freeform 105"/>
            <p:cNvSpPr>
              <a:spLocks noChangeAspect="1"/>
            </p:cNvSpPr>
            <p:nvPr/>
          </p:nvSpPr>
          <p:spPr bwMode="auto">
            <a:xfrm>
              <a:off x="1680" y="1608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2"/>
                </a:cxn>
                <a:cxn ang="0">
                  <a:pos x="17" y="48"/>
                </a:cxn>
                <a:cxn ang="0">
                  <a:pos x="7" y="50"/>
                </a:cxn>
                <a:cxn ang="0">
                  <a:pos x="0" y="0"/>
                </a:cxn>
              </a:cxnLst>
              <a:rect l="0" t="0" r="r" b="b"/>
              <a:pathLst>
                <a:path w="26" h="50">
                  <a:moveTo>
                    <a:pt x="0" y="0"/>
                  </a:moveTo>
                  <a:lnTo>
                    <a:pt x="26" y="12"/>
                  </a:lnTo>
                  <a:lnTo>
                    <a:pt x="17" y="48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8" name="Freeform 106"/>
            <p:cNvSpPr>
              <a:spLocks noChangeAspect="1"/>
            </p:cNvSpPr>
            <p:nvPr/>
          </p:nvSpPr>
          <p:spPr bwMode="auto">
            <a:xfrm>
              <a:off x="1604" y="1614"/>
              <a:ext cx="56" cy="56"/>
            </a:xfrm>
            <a:custGeom>
              <a:avLst/>
              <a:gdLst/>
              <a:ahLst/>
              <a:cxnLst>
                <a:cxn ang="0">
                  <a:pos x="41" y="19"/>
                </a:cxn>
                <a:cxn ang="0">
                  <a:pos x="31" y="49"/>
                </a:cxn>
                <a:cxn ang="0">
                  <a:pos x="90" y="33"/>
                </a:cxn>
                <a:cxn ang="0">
                  <a:pos x="93" y="42"/>
                </a:cxn>
                <a:cxn ang="0">
                  <a:pos x="52" y="61"/>
                </a:cxn>
                <a:cxn ang="0">
                  <a:pos x="74" y="106"/>
                </a:cxn>
                <a:cxn ang="0">
                  <a:pos x="31" y="80"/>
                </a:cxn>
                <a:cxn ang="0">
                  <a:pos x="38" y="121"/>
                </a:cxn>
                <a:cxn ang="0">
                  <a:pos x="10" y="121"/>
                </a:cxn>
                <a:cxn ang="0">
                  <a:pos x="0" y="80"/>
                </a:cxn>
                <a:cxn ang="0">
                  <a:pos x="26" y="11"/>
                </a:cxn>
                <a:cxn ang="0">
                  <a:pos x="116" y="0"/>
                </a:cxn>
                <a:cxn ang="0">
                  <a:pos x="100" y="19"/>
                </a:cxn>
                <a:cxn ang="0">
                  <a:pos x="41" y="19"/>
                </a:cxn>
              </a:cxnLst>
              <a:rect l="0" t="0" r="r" b="b"/>
              <a:pathLst>
                <a:path w="116" h="121">
                  <a:moveTo>
                    <a:pt x="41" y="19"/>
                  </a:moveTo>
                  <a:lnTo>
                    <a:pt x="31" y="49"/>
                  </a:lnTo>
                  <a:lnTo>
                    <a:pt x="90" y="33"/>
                  </a:lnTo>
                  <a:lnTo>
                    <a:pt x="93" y="42"/>
                  </a:lnTo>
                  <a:lnTo>
                    <a:pt x="52" y="61"/>
                  </a:lnTo>
                  <a:lnTo>
                    <a:pt x="74" y="106"/>
                  </a:lnTo>
                  <a:lnTo>
                    <a:pt x="31" y="80"/>
                  </a:lnTo>
                  <a:lnTo>
                    <a:pt x="38" y="121"/>
                  </a:lnTo>
                  <a:lnTo>
                    <a:pt x="10" y="121"/>
                  </a:lnTo>
                  <a:lnTo>
                    <a:pt x="0" y="80"/>
                  </a:lnTo>
                  <a:lnTo>
                    <a:pt x="26" y="11"/>
                  </a:lnTo>
                  <a:lnTo>
                    <a:pt x="116" y="0"/>
                  </a:lnTo>
                  <a:lnTo>
                    <a:pt x="100" y="19"/>
                  </a:lnTo>
                  <a:lnTo>
                    <a:pt x="41" y="19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9" name="Freeform 107"/>
            <p:cNvSpPr>
              <a:spLocks noChangeAspect="1"/>
            </p:cNvSpPr>
            <p:nvPr/>
          </p:nvSpPr>
          <p:spPr bwMode="auto">
            <a:xfrm>
              <a:off x="1680" y="1645"/>
              <a:ext cx="29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5"/>
                </a:cxn>
                <a:cxn ang="0">
                  <a:pos x="48" y="0"/>
                </a:cxn>
                <a:cxn ang="0">
                  <a:pos x="60" y="17"/>
                </a:cxn>
                <a:cxn ang="0">
                  <a:pos x="0" y="17"/>
                </a:cxn>
              </a:cxnLst>
              <a:rect l="0" t="0" r="r" b="b"/>
              <a:pathLst>
                <a:path w="60" h="17">
                  <a:moveTo>
                    <a:pt x="0" y="17"/>
                  </a:moveTo>
                  <a:lnTo>
                    <a:pt x="0" y="5"/>
                  </a:lnTo>
                  <a:lnTo>
                    <a:pt x="48" y="0"/>
                  </a:lnTo>
                  <a:lnTo>
                    <a:pt x="60" y="17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0" name="Freeform 108"/>
            <p:cNvSpPr>
              <a:spLocks noChangeAspect="1"/>
            </p:cNvSpPr>
            <p:nvPr/>
          </p:nvSpPr>
          <p:spPr bwMode="auto">
            <a:xfrm>
              <a:off x="1615" y="1688"/>
              <a:ext cx="3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4"/>
                </a:cxn>
                <a:cxn ang="0">
                  <a:pos x="61" y="14"/>
                </a:cxn>
                <a:cxn ang="0">
                  <a:pos x="0" y="16"/>
                </a:cxn>
                <a:cxn ang="0">
                  <a:pos x="0" y="0"/>
                </a:cxn>
              </a:cxnLst>
              <a:rect l="0" t="0" r="r" b="b"/>
              <a:pathLst>
                <a:path w="64" h="16">
                  <a:moveTo>
                    <a:pt x="0" y="0"/>
                  </a:moveTo>
                  <a:lnTo>
                    <a:pt x="64" y="4"/>
                  </a:lnTo>
                  <a:lnTo>
                    <a:pt x="61" y="14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1" name="Freeform 109"/>
            <p:cNvSpPr>
              <a:spLocks noChangeAspect="1"/>
            </p:cNvSpPr>
            <p:nvPr/>
          </p:nvSpPr>
          <p:spPr bwMode="auto">
            <a:xfrm>
              <a:off x="1644" y="1691"/>
              <a:ext cx="33" cy="14"/>
            </a:xfrm>
            <a:custGeom>
              <a:avLst/>
              <a:gdLst/>
              <a:ahLst/>
              <a:cxnLst>
                <a:cxn ang="0">
                  <a:pos x="71" y="7"/>
                </a:cxn>
                <a:cxn ang="0">
                  <a:pos x="0" y="31"/>
                </a:cxn>
                <a:cxn ang="0">
                  <a:pos x="0" y="14"/>
                </a:cxn>
                <a:cxn ang="0">
                  <a:pos x="43" y="0"/>
                </a:cxn>
                <a:cxn ang="0">
                  <a:pos x="71" y="7"/>
                </a:cxn>
              </a:cxnLst>
              <a:rect l="0" t="0" r="r" b="b"/>
              <a:pathLst>
                <a:path w="71" h="31">
                  <a:moveTo>
                    <a:pt x="71" y="7"/>
                  </a:moveTo>
                  <a:lnTo>
                    <a:pt x="0" y="31"/>
                  </a:lnTo>
                  <a:lnTo>
                    <a:pt x="0" y="14"/>
                  </a:lnTo>
                  <a:lnTo>
                    <a:pt x="43" y="0"/>
                  </a:lnTo>
                  <a:lnTo>
                    <a:pt x="71" y="7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" name="Freeform 110"/>
            <p:cNvSpPr>
              <a:spLocks noChangeAspect="1"/>
            </p:cNvSpPr>
            <p:nvPr/>
          </p:nvSpPr>
          <p:spPr bwMode="auto">
            <a:xfrm>
              <a:off x="1556" y="1708"/>
              <a:ext cx="340" cy="239"/>
            </a:xfrm>
            <a:custGeom>
              <a:avLst/>
              <a:gdLst/>
              <a:ahLst/>
              <a:cxnLst>
                <a:cxn ang="0">
                  <a:pos x="443" y="444"/>
                </a:cxn>
                <a:cxn ang="0">
                  <a:pos x="419" y="453"/>
                </a:cxn>
                <a:cxn ang="0">
                  <a:pos x="372" y="399"/>
                </a:cxn>
                <a:cxn ang="0">
                  <a:pos x="232" y="396"/>
                </a:cxn>
                <a:cxn ang="0">
                  <a:pos x="197" y="427"/>
                </a:cxn>
                <a:cxn ang="0">
                  <a:pos x="142" y="420"/>
                </a:cxn>
                <a:cxn ang="0">
                  <a:pos x="62" y="451"/>
                </a:cxn>
                <a:cxn ang="0">
                  <a:pos x="38" y="413"/>
                </a:cxn>
                <a:cxn ang="0">
                  <a:pos x="50" y="372"/>
                </a:cxn>
                <a:cxn ang="0">
                  <a:pos x="0" y="263"/>
                </a:cxn>
                <a:cxn ang="0">
                  <a:pos x="7" y="204"/>
                </a:cxn>
                <a:cxn ang="0">
                  <a:pos x="164" y="140"/>
                </a:cxn>
                <a:cxn ang="0">
                  <a:pos x="164" y="104"/>
                </a:cxn>
                <a:cxn ang="0">
                  <a:pos x="209" y="102"/>
                </a:cxn>
                <a:cxn ang="0">
                  <a:pos x="256" y="50"/>
                </a:cxn>
                <a:cxn ang="0">
                  <a:pos x="294" y="80"/>
                </a:cxn>
                <a:cxn ang="0">
                  <a:pos x="336" y="7"/>
                </a:cxn>
                <a:cxn ang="0">
                  <a:pos x="429" y="33"/>
                </a:cxn>
                <a:cxn ang="0">
                  <a:pos x="410" y="80"/>
                </a:cxn>
                <a:cxn ang="0">
                  <a:pos x="495" y="118"/>
                </a:cxn>
                <a:cxn ang="0">
                  <a:pos x="507" y="23"/>
                </a:cxn>
                <a:cxn ang="0">
                  <a:pos x="528" y="0"/>
                </a:cxn>
                <a:cxn ang="0">
                  <a:pos x="552" y="69"/>
                </a:cxn>
                <a:cxn ang="0">
                  <a:pos x="580" y="80"/>
                </a:cxn>
                <a:cxn ang="0">
                  <a:pos x="597" y="135"/>
                </a:cxn>
                <a:cxn ang="0">
                  <a:pos x="670" y="216"/>
                </a:cxn>
                <a:cxn ang="0">
                  <a:pos x="720" y="344"/>
                </a:cxn>
                <a:cxn ang="0">
                  <a:pos x="677" y="437"/>
                </a:cxn>
                <a:cxn ang="0">
                  <a:pos x="592" y="520"/>
                </a:cxn>
                <a:cxn ang="0">
                  <a:pos x="561" y="505"/>
                </a:cxn>
                <a:cxn ang="0">
                  <a:pos x="535" y="520"/>
                </a:cxn>
                <a:cxn ang="0">
                  <a:pos x="443" y="444"/>
                </a:cxn>
              </a:cxnLst>
              <a:rect l="0" t="0" r="r" b="b"/>
              <a:pathLst>
                <a:path w="720" h="520">
                  <a:moveTo>
                    <a:pt x="443" y="444"/>
                  </a:moveTo>
                  <a:lnTo>
                    <a:pt x="419" y="453"/>
                  </a:lnTo>
                  <a:lnTo>
                    <a:pt x="372" y="399"/>
                  </a:lnTo>
                  <a:lnTo>
                    <a:pt x="232" y="396"/>
                  </a:lnTo>
                  <a:lnTo>
                    <a:pt x="197" y="427"/>
                  </a:lnTo>
                  <a:lnTo>
                    <a:pt x="142" y="420"/>
                  </a:lnTo>
                  <a:lnTo>
                    <a:pt x="62" y="451"/>
                  </a:lnTo>
                  <a:lnTo>
                    <a:pt x="38" y="413"/>
                  </a:lnTo>
                  <a:lnTo>
                    <a:pt x="50" y="372"/>
                  </a:lnTo>
                  <a:lnTo>
                    <a:pt x="0" y="263"/>
                  </a:lnTo>
                  <a:lnTo>
                    <a:pt x="7" y="204"/>
                  </a:lnTo>
                  <a:lnTo>
                    <a:pt x="164" y="140"/>
                  </a:lnTo>
                  <a:lnTo>
                    <a:pt x="164" y="104"/>
                  </a:lnTo>
                  <a:lnTo>
                    <a:pt x="209" y="102"/>
                  </a:lnTo>
                  <a:lnTo>
                    <a:pt x="256" y="50"/>
                  </a:lnTo>
                  <a:lnTo>
                    <a:pt x="294" y="80"/>
                  </a:lnTo>
                  <a:lnTo>
                    <a:pt x="336" y="7"/>
                  </a:lnTo>
                  <a:lnTo>
                    <a:pt x="429" y="33"/>
                  </a:lnTo>
                  <a:lnTo>
                    <a:pt x="410" y="80"/>
                  </a:lnTo>
                  <a:lnTo>
                    <a:pt x="495" y="118"/>
                  </a:lnTo>
                  <a:lnTo>
                    <a:pt x="507" y="23"/>
                  </a:lnTo>
                  <a:lnTo>
                    <a:pt x="528" y="0"/>
                  </a:lnTo>
                  <a:lnTo>
                    <a:pt x="552" y="69"/>
                  </a:lnTo>
                  <a:lnTo>
                    <a:pt x="580" y="80"/>
                  </a:lnTo>
                  <a:lnTo>
                    <a:pt x="597" y="135"/>
                  </a:lnTo>
                  <a:lnTo>
                    <a:pt x="670" y="216"/>
                  </a:lnTo>
                  <a:lnTo>
                    <a:pt x="720" y="344"/>
                  </a:lnTo>
                  <a:lnTo>
                    <a:pt x="677" y="437"/>
                  </a:lnTo>
                  <a:lnTo>
                    <a:pt x="592" y="520"/>
                  </a:lnTo>
                  <a:lnTo>
                    <a:pt x="561" y="505"/>
                  </a:lnTo>
                  <a:lnTo>
                    <a:pt x="535" y="520"/>
                  </a:lnTo>
                  <a:lnTo>
                    <a:pt x="443" y="444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3" name="Freeform 111"/>
            <p:cNvSpPr>
              <a:spLocks noChangeAspect="1"/>
            </p:cNvSpPr>
            <p:nvPr/>
          </p:nvSpPr>
          <p:spPr bwMode="auto">
            <a:xfrm>
              <a:off x="986" y="1723"/>
              <a:ext cx="54" cy="10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16" y="9"/>
                </a:cxn>
                <a:cxn ang="0">
                  <a:pos x="62" y="223"/>
                </a:cxn>
                <a:cxn ang="0">
                  <a:pos x="7" y="233"/>
                </a:cxn>
                <a:cxn ang="0">
                  <a:pos x="0" y="71"/>
                </a:cxn>
                <a:cxn ang="0">
                  <a:pos x="95" y="0"/>
                </a:cxn>
              </a:cxnLst>
              <a:rect l="0" t="0" r="r" b="b"/>
              <a:pathLst>
                <a:path w="116" h="233">
                  <a:moveTo>
                    <a:pt x="95" y="0"/>
                  </a:moveTo>
                  <a:lnTo>
                    <a:pt x="116" y="9"/>
                  </a:lnTo>
                  <a:lnTo>
                    <a:pt x="62" y="223"/>
                  </a:lnTo>
                  <a:lnTo>
                    <a:pt x="7" y="233"/>
                  </a:lnTo>
                  <a:lnTo>
                    <a:pt x="0" y="71"/>
                  </a:lnTo>
                  <a:lnTo>
                    <a:pt x="95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4" name="Freeform 112"/>
            <p:cNvSpPr>
              <a:spLocks noChangeAspect="1"/>
            </p:cNvSpPr>
            <p:nvPr/>
          </p:nvSpPr>
          <p:spPr bwMode="auto">
            <a:xfrm>
              <a:off x="1981" y="1785"/>
              <a:ext cx="3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31"/>
                </a:cxn>
                <a:cxn ang="0">
                  <a:pos x="33" y="41"/>
                </a:cxn>
                <a:cxn ang="0">
                  <a:pos x="0" y="0"/>
                </a:cxn>
              </a:cxnLst>
              <a:rect l="0" t="0" r="r" b="b"/>
              <a:pathLst>
                <a:path w="74" h="41">
                  <a:moveTo>
                    <a:pt x="0" y="0"/>
                  </a:moveTo>
                  <a:lnTo>
                    <a:pt x="74" y="31"/>
                  </a:lnTo>
                  <a:lnTo>
                    <a:pt x="33" y="4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5" name="Freeform 113"/>
            <p:cNvSpPr>
              <a:spLocks noChangeAspect="1" noEditPoints="1"/>
            </p:cNvSpPr>
            <p:nvPr/>
          </p:nvSpPr>
          <p:spPr bwMode="auto">
            <a:xfrm>
              <a:off x="2003" y="1908"/>
              <a:ext cx="101" cy="118"/>
            </a:xfrm>
            <a:custGeom>
              <a:avLst/>
              <a:gdLst/>
              <a:ahLst/>
              <a:cxnLst>
                <a:cxn ang="0">
                  <a:pos x="92" y="219"/>
                </a:cxn>
                <a:cxn ang="0">
                  <a:pos x="35" y="259"/>
                </a:cxn>
                <a:cxn ang="0">
                  <a:pos x="0" y="221"/>
                </a:cxn>
                <a:cxn ang="0">
                  <a:pos x="59" y="183"/>
                </a:cxn>
                <a:cxn ang="0">
                  <a:pos x="116" y="112"/>
                </a:cxn>
                <a:cxn ang="0">
                  <a:pos x="144" y="143"/>
                </a:cxn>
                <a:cxn ang="0">
                  <a:pos x="92" y="219"/>
                </a:cxn>
                <a:cxn ang="0">
                  <a:pos x="123" y="93"/>
                </a:cxn>
                <a:cxn ang="0">
                  <a:pos x="139" y="62"/>
                </a:cxn>
                <a:cxn ang="0">
                  <a:pos x="123" y="0"/>
                </a:cxn>
                <a:cxn ang="0">
                  <a:pos x="175" y="67"/>
                </a:cxn>
                <a:cxn ang="0">
                  <a:pos x="215" y="57"/>
                </a:cxn>
                <a:cxn ang="0">
                  <a:pos x="163" y="140"/>
                </a:cxn>
                <a:cxn ang="0">
                  <a:pos x="123" y="93"/>
                </a:cxn>
              </a:cxnLst>
              <a:rect l="0" t="0" r="r" b="b"/>
              <a:pathLst>
                <a:path w="215" h="259">
                  <a:moveTo>
                    <a:pt x="92" y="219"/>
                  </a:moveTo>
                  <a:lnTo>
                    <a:pt x="35" y="259"/>
                  </a:lnTo>
                  <a:lnTo>
                    <a:pt x="0" y="221"/>
                  </a:lnTo>
                  <a:lnTo>
                    <a:pt x="59" y="183"/>
                  </a:lnTo>
                  <a:lnTo>
                    <a:pt x="116" y="112"/>
                  </a:lnTo>
                  <a:lnTo>
                    <a:pt x="144" y="143"/>
                  </a:lnTo>
                  <a:lnTo>
                    <a:pt x="92" y="219"/>
                  </a:lnTo>
                  <a:close/>
                  <a:moveTo>
                    <a:pt x="123" y="93"/>
                  </a:moveTo>
                  <a:lnTo>
                    <a:pt x="139" y="62"/>
                  </a:lnTo>
                  <a:lnTo>
                    <a:pt x="123" y="0"/>
                  </a:lnTo>
                  <a:lnTo>
                    <a:pt x="175" y="67"/>
                  </a:lnTo>
                  <a:lnTo>
                    <a:pt x="215" y="57"/>
                  </a:lnTo>
                  <a:lnTo>
                    <a:pt x="163" y="140"/>
                  </a:lnTo>
                  <a:lnTo>
                    <a:pt x="123" y="93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6" name="Freeform 114"/>
            <p:cNvSpPr>
              <a:spLocks noChangeAspect="1"/>
            </p:cNvSpPr>
            <p:nvPr/>
          </p:nvSpPr>
          <p:spPr bwMode="auto">
            <a:xfrm>
              <a:off x="1817" y="1961"/>
              <a:ext cx="41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3"/>
                </a:cxn>
                <a:cxn ang="0">
                  <a:pos x="86" y="24"/>
                </a:cxn>
                <a:cxn ang="0">
                  <a:pos x="74" y="57"/>
                </a:cxn>
                <a:cxn ang="0">
                  <a:pos x="36" y="72"/>
                </a:cxn>
                <a:cxn ang="0">
                  <a:pos x="0" y="0"/>
                </a:cxn>
              </a:cxnLst>
              <a:rect l="0" t="0" r="r" b="b"/>
              <a:pathLst>
                <a:path w="86" h="72">
                  <a:moveTo>
                    <a:pt x="0" y="0"/>
                  </a:moveTo>
                  <a:lnTo>
                    <a:pt x="81" y="3"/>
                  </a:lnTo>
                  <a:lnTo>
                    <a:pt x="86" y="24"/>
                  </a:lnTo>
                  <a:lnTo>
                    <a:pt x="74" y="57"/>
                  </a:lnTo>
                  <a:lnTo>
                    <a:pt x="36" y="7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7" name="Freeform 115"/>
            <p:cNvSpPr>
              <a:spLocks noChangeAspect="1"/>
            </p:cNvSpPr>
            <p:nvPr/>
          </p:nvSpPr>
          <p:spPr bwMode="auto">
            <a:xfrm>
              <a:off x="3106" y="2076"/>
              <a:ext cx="27" cy="1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9"/>
                </a:cxn>
                <a:cxn ang="0">
                  <a:pos x="57" y="0"/>
                </a:cxn>
                <a:cxn ang="0">
                  <a:pos x="50" y="23"/>
                </a:cxn>
                <a:cxn ang="0">
                  <a:pos x="0" y="31"/>
                </a:cxn>
              </a:cxnLst>
              <a:rect l="0" t="0" r="r" b="b"/>
              <a:pathLst>
                <a:path w="57" h="31">
                  <a:moveTo>
                    <a:pt x="0" y="31"/>
                  </a:moveTo>
                  <a:lnTo>
                    <a:pt x="0" y="9"/>
                  </a:lnTo>
                  <a:lnTo>
                    <a:pt x="57" y="0"/>
                  </a:lnTo>
                  <a:lnTo>
                    <a:pt x="50" y="23"/>
                  </a:lnTo>
                  <a:lnTo>
                    <a:pt x="0" y="31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8" name="Freeform 116"/>
            <p:cNvSpPr>
              <a:spLocks noChangeAspect="1"/>
            </p:cNvSpPr>
            <p:nvPr/>
          </p:nvSpPr>
          <p:spPr bwMode="auto">
            <a:xfrm>
              <a:off x="3298" y="2099"/>
              <a:ext cx="16" cy="1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0"/>
                </a:cxn>
                <a:cxn ang="0">
                  <a:pos x="31" y="14"/>
                </a:cxn>
                <a:cxn ang="0">
                  <a:pos x="33" y="30"/>
                </a:cxn>
                <a:cxn ang="0">
                  <a:pos x="0" y="9"/>
                </a:cxn>
              </a:cxnLst>
              <a:rect l="0" t="0" r="r" b="b"/>
              <a:pathLst>
                <a:path w="33" h="30">
                  <a:moveTo>
                    <a:pt x="0" y="9"/>
                  </a:moveTo>
                  <a:lnTo>
                    <a:pt x="14" y="0"/>
                  </a:lnTo>
                  <a:lnTo>
                    <a:pt x="31" y="14"/>
                  </a:lnTo>
                  <a:lnTo>
                    <a:pt x="33" y="3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9" name="Freeform 117"/>
            <p:cNvSpPr>
              <a:spLocks noChangeAspect="1"/>
            </p:cNvSpPr>
            <p:nvPr/>
          </p:nvSpPr>
          <p:spPr bwMode="auto">
            <a:xfrm>
              <a:off x="1710" y="1628"/>
              <a:ext cx="166" cy="8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0" y="8"/>
                </a:cxn>
                <a:cxn ang="0">
                  <a:pos x="57" y="0"/>
                </a:cxn>
                <a:cxn ang="0">
                  <a:pos x="83" y="46"/>
                </a:cxn>
                <a:cxn ang="0">
                  <a:pos x="125" y="15"/>
                </a:cxn>
                <a:cxn ang="0">
                  <a:pos x="272" y="76"/>
                </a:cxn>
                <a:cxn ang="0">
                  <a:pos x="353" y="186"/>
                </a:cxn>
                <a:cxn ang="0">
                  <a:pos x="244" y="129"/>
                </a:cxn>
                <a:cxn ang="0">
                  <a:pos x="208" y="157"/>
                </a:cxn>
                <a:cxn ang="0">
                  <a:pos x="118" y="140"/>
                </a:cxn>
                <a:cxn ang="0">
                  <a:pos x="121" y="91"/>
                </a:cxn>
                <a:cxn ang="0">
                  <a:pos x="62" y="76"/>
                </a:cxn>
                <a:cxn ang="0">
                  <a:pos x="21" y="48"/>
                </a:cxn>
                <a:cxn ang="0">
                  <a:pos x="40" y="34"/>
                </a:cxn>
                <a:cxn ang="0">
                  <a:pos x="12" y="27"/>
                </a:cxn>
              </a:cxnLst>
              <a:rect l="0" t="0" r="r" b="b"/>
              <a:pathLst>
                <a:path w="353" h="186">
                  <a:moveTo>
                    <a:pt x="12" y="27"/>
                  </a:moveTo>
                  <a:lnTo>
                    <a:pt x="0" y="8"/>
                  </a:lnTo>
                  <a:lnTo>
                    <a:pt x="57" y="0"/>
                  </a:lnTo>
                  <a:lnTo>
                    <a:pt x="83" y="46"/>
                  </a:lnTo>
                  <a:lnTo>
                    <a:pt x="125" y="15"/>
                  </a:lnTo>
                  <a:lnTo>
                    <a:pt x="272" y="76"/>
                  </a:lnTo>
                  <a:lnTo>
                    <a:pt x="353" y="186"/>
                  </a:lnTo>
                  <a:lnTo>
                    <a:pt x="244" y="129"/>
                  </a:lnTo>
                  <a:lnTo>
                    <a:pt x="208" y="157"/>
                  </a:lnTo>
                  <a:lnTo>
                    <a:pt x="118" y="140"/>
                  </a:lnTo>
                  <a:lnTo>
                    <a:pt x="121" y="91"/>
                  </a:lnTo>
                  <a:lnTo>
                    <a:pt x="62" y="76"/>
                  </a:lnTo>
                  <a:lnTo>
                    <a:pt x="21" y="48"/>
                  </a:lnTo>
                  <a:lnTo>
                    <a:pt x="40" y="34"/>
                  </a:lnTo>
                  <a:lnTo>
                    <a:pt x="12" y="27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0" name="Freeform 118"/>
            <p:cNvSpPr>
              <a:spLocks noChangeAspect="1"/>
            </p:cNvSpPr>
            <p:nvPr/>
          </p:nvSpPr>
          <p:spPr bwMode="auto">
            <a:xfrm>
              <a:off x="1854" y="1648"/>
              <a:ext cx="38" cy="3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3" y="43"/>
                </a:cxn>
                <a:cxn ang="0">
                  <a:pos x="0" y="48"/>
                </a:cxn>
                <a:cxn ang="0">
                  <a:pos x="48" y="71"/>
                </a:cxn>
                <a:cxn ang="0">
                  <a:pos x="67" y="22"/>
                </a:cxn>
                <a:cxn ang="0">
                  <a:pos x="81" y="31"/>
                </a:cxn>
                <a:cxn ang="0">
                  <a:pos x="60" y="0"/>
                </a:cxn>
              </a:cxnLst>
              <a:rect l="0" t="0" r="r" b="b"/>
              <a:pathLst>
                <a:path w="81" h="71">
                  <a:moveTo>
                    <a:pt x="60" y="0"/>
                  </a:moveTo>
                  <a:lnTo>
                    <a:pt x="43" y="43"/>
                  </a:lnTo>
                  <a:lnTo>
                    <a:pt x="0" y="48"/>
                  </a:lnTo>
                  <a:lnTo>
                    <a:pt x="48" y="71"/>
                  </a:lnTo>
                  <a:lnTo>
                    <a:pt x="67" y="22"/>
                  </a:lnTo>
                  <a:lnTo>
                    <a:pt x="81" y="31"/>
                  </a:lnTo>
                  <a:lnTo>
                    <a:pt x="60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1" name="Freeform 119"/>
            <p:cNvSpPr>
              <a:spLocks noChangeAspect="1"/>
            </p:cNvSpPr>
            <p:nvPr/>
          </p:nvSpPr>
          <p:spPr bwMode="auto">
            <a:xfrm>
              <a:off x="1620" y="1476"/>
              <a:ext cx="45" cy="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3" y="7"/>
                </a:cxn>
                <a:cxn ang="0">
                  <a:pos x="29" y="76"/>
                </a:cxn>
                <a:cxn ang="0">
                  <a:pos x="69" y="88"/>
                </a:cxn>
                <a:cxn ang="0">
                  <a:pos x="95" y="126"/>
                </a:cxn>
                <a:cxn ang="0">
                  <a:pos x="95" y="138"/>
                </a:cxn>
                <a:cxn ang="0">
                  <a:pos x="0" y="69"/>
                </a:cxn>
                <a:cxn ang="0">
                  <a:pos x="5" y="0"/>
                </a:cxn>
              </a:cxnLst>
              <a:rect l="0" t="0" r="r" b="b"/>
              <a:pathLst>
                <a:path w="95" h="138">
                  <a:moveTo>
                    <a:pt x="5" y="0"/>
                  </a:moveTo>
                  <a:lnTo>
                    <a:pt x="43" y="7"/>
                  </a:lnTo>
                  <a:lnTo>
                    <a:pt x="29" y="76"/>
                  </a:lnTo>
                  <a:lnTo>
                    <a:pt x="69" y="88"/>
                  </a:lnTo>
                  <a:lnTo>
                    <a:pt x="95" y="126"/>
                  </a:lnTo>
                  <a:lnTo>
                    <a:pt x="95" y="138"/>
                  </a:lnTo>
                  <a:lnTo>
                    <a:pt x="0" y="69"/>
                  </a:lnTo>
                  <a:lnTo>
                    <a:pt x="5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2" name="Freeform 120"/>
            <p:cNvSpPr>
              <a:spLocks noChangeAspect="1"/>
            </p:cNvSpPr>
            <p:nvPr/>
          </p:nvSpPr>
          <p:spPr bwMode="auto">
            <a:xfrm>
              <a:off x="1637" y="1549"/>
              <a:ext cx="39" cy="34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64" y="0"/>
                </a:cxn>
                <a:cxn ang="0">
                  <a:pos x="81" y="68"/>
                </a:cxn>
                <a:cxn ang="0">
                  <a:pos x="64" y="57"/>
                </a:cxn>
                <a:cxn ang="0">
                  <a:pos x="47" y="71"/>
                </a:cxn>
                <a:cxn ang="0">
                  <a:pos x="0" y="42"/>
                </a:cxn>
              </a:cxnLst>
              <a:rect l="0" t="0" r="r" b="b"/>
              <a:pathLst>
                <a:path w="81" h="71">
                  <a:moveTo>
                    <a:pt x="0" y="42"/>
                  </a:moveTo>
                  <a:lnTo>
                    <a:pt x="64" y="0"/>
                  </a:lnTo>
                  <a:lnTo>
                    <a:pt x="81" y="68"/>
                  </a:lnTo>
                  <a:lnTo>
                    <a:pt x="64" y="57"/>
                  </a:lnTo>
                  <a:lnTo>
                    <a:pt x="47" y="71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3" name="Freeform 121"/>
            <p:cNvSpPr>
              <a:spLocks noChangeAspect="1"/>
            </p:cNvSpPr>
            <p:nvPr/>
          </p:nvSpPr>
          <p:spPr bwMode="auto">
            <a:xfrm>
              <a:off x="1633" y="1537"/>
              <a:ext cx="11" cy="2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0"/>
                </a:cxn>
                <a:cxn ang="0">
                  <a:pos x="18" y="43"/>
                </a:cxn>
                <a:cxn ang="0">
                  <a:pos x="21" y="0"/>
                </a:cxn>
              </a:cxnLst>
              <a:rect l="0" t="0" r="r" b="b"/>
              <a:pathLst>
                <a:path w="21" h="43">
                  <a:moveTo>
                    <a:pt x="21" y="0"/>
                  </a:moveTo>
                  <a:lnTo>
                    <a:pt x="0" y="10"/>
                  </a:lnTo>
                  <a:lnTo>
                    <a:pt x="18" y="43"/>
                  </a:lnTo>
                  <a:lnTo>
                    <a:pt x="21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4" name="Freeform 122"/>
            <p:cNvSpPr>
              <a:spLocks noChangeAspect="1"/>
            </p:cNvSpPr>
            <p:nvPr/>
          </p:nvSpPr>
          <p:spPr bwMode="auto">
            <a:xfrm>
              <a:off x="1138" y="768"/>
              <a:ext cx="25" cy="1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35"/>
                </a:cxn>
                <a:cxn ang="0">
                  <a:pos x="55" y="21"/>
                </a:cxn>
                <a:cxn ang="0">
                  <a:pos x="29" y="0"/>
                </a:cxn>
              </a:cxnLst>
              <a:rect l="0" t="0" r="r" b="b"/>
              <a:pathLst>
                <a:path w="55" h="35">
                  <a:moveTo>
                    <a:pt x="29" y="0"/>
                  </a:moveTo>
                  <a:lnTo>
                    <a:pt x="0" y="35"/>
                  </a:lnTo>
                  <a:lnTo>
                    <a:pt x="55" y="21"/>
                  </a:lnTo>
                  <a:lnTo>
                    <a:pt x="29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5" name="Freeform 123"/>
            <p:cNvSpPr>
              <a:spLocks noChangeAspect="1"/>
            </p:cNvSpPr>
            <p:nvPr/>
          </p:nvSpPr>
          <p:spPr bwMode="auto">
            <a:xfrm>
              <a:off x="1110" y="786"/>
              <a:ext cx="2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8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">
                  <a:moveTo>
                    <a:pt x="0" y="0"/>
                  </a:moveTo>
                  <a:lnTo>
                    <a:pt x="22" y="2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6" name="Freeform 124"/>
            <p:cNvSpPr>
              <a:spLocks noChangeAspect="1"/>
            </p:cNvSpPr>
            <p:nvPr/>
          </p:nvSpPr>
          <p:spPr bwMode="auto">
            <a:xfrm>
              <a:off x="2535" y="1187"/>
              <a:ext cx="42" cy="1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0"/>
                </a:cxn>
                <a:cxn ang="0">
                  <a:pos x="88" y="40"/>
                </a:cxn>
                <a:cxn ang="0">
                  <a:pos x="45" y="0"/>
                </a:cxn>
              </a:cxnLst>
              <a:rect l="0" t="0" r="r" b="b"/>
              <a:pathLst>
                <a:path w="88" h="40">
                  <a:moveTo>
                    <a:pt x="45" y="0"/>
                  </a:moveTo>
                  <a:lnTo>
                    <a:pt x="0" y="0"/>
                  </a:lnTo>
                  <a:lnTo>
                    <a:pt x="88" y="40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7" name="Freeform 125"/>
            <p:cNvSpPr>
              <a:spLocks noChangeAspect="1"/>
            </p:cNvSpPr>
            <p:nvPr/>
          </p:nvSpPr>
          <p:spPr bwMode="auto">
            <a:xfrm>
              <a:off x="2578" y="901"/>
              <a:ext cx="70" cy="4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4" y="36"/>
                </a:cxn>
                <a:cxn ang="0">
                  <a:pos x="0" y="50"/>
                </a:cxn>
                <a:cxn ang="0">
                  <a:pos x="38" y="97"/>
                </a:cxn>
                <a:cxn ang="0">
                  <a:pos x="149" y="0"/>
                </a:cxn>
                <a:cxn ang="0">
                  <a:pos x="21" y="0"/>
                </a:cxn>
              </a:cxnLst>
              <a:rect l="0" t="0" r="r" b="b"/>
              <a:pathLst>
                <a:path w="149" h="97">
                  <a:moveTo>
                    <a:pt x="21" y="0"/>
                  </a:moveTo>
                  <a:lnTo>
                    <a:pt x="24" y="36"/>
                  </a:lnTo>
                  <a:lnTo>
                    <a:pt x="0" y="50"/>
                  </a:lnTo>
                  <a:lnTo>
                    <a:pt x="38" y="97"/>
                  </a:lnTo>
                  <a:lnTo>
                    <a:pt x="149" y="0"/>
                  </a:lnTo>
                  <a:lnTo>
                    <a:pt x="21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8" name="Freeform 126"/>
            <p:cNvSpPr>
              <a:spLocks noChangeAspect="1"/>
            </p:cNvSpPr>
            <p:nvPr/>
          </p:nvSpPr>
          <p:spPr bwMode="auto">
            <a:xfrm>
              <a:off x="2635" y="906"/>
              <a:ext cx="143" cy="67"/>
            </a:xfrm>
            <a:custGeom>
              <a:avLst/>
              <a:gdLst/>
              <a:ahLst/>
              <a:cxnLst>
                <a:cxn ang="0">
                  <a:pos x="57" y="7"/>
                </a:cxn>
                <a:cxn ang="0">
                  <a:pos x="0" y="47"/>
                </a:cxn>
                <a:cxn ang="0">
                  <a:pos x="26" y="87"/>
                </a:cxn>
                <a:cxn ang="0">
                  <a:pos x="113" y="87"/>
                </a:cxn>
                <a:cxn ang="0">
                  <a:pos x="38" y="114"/>
                </a:cxn>
                <a:cxn ang="0">
                  <a:pos x="92" y="121"/>
                </a:cxn>
                <a:cxn ang="0">
                  <a:pos x="104" y="149"/>
                </a:cxn>
                <a:cxn ang="0">
                  <a:pos x="274" y="125"/>
                </a:cxn>
                <a:cxn ang="0">
                  <a:pos x="248" y="106"/>
                </a:cxn>
                <a:cxn ang="0">
                  <a:pos x="303" y="95"/>
                </a:cxn>
                <a:cxn ang="0">
                  <a:pos x="194" y="2"/>
                </a:cxn>
                <a:cxn ang="0">
                  <a:pos x="192" y="54"/>
                </a:cxn>
                <a:cxn ang="0">
                  <a:pos x="120" y="0"/>
                </a:cxn>
                <a:cxn ang="0">
                  <a:pos x="57" y="7"/>
                </a:cxn>
              </a:cxnLst>
              <a:rect l="0" t="0" r="r" b="b"/>
              <a:pathLst>
                <a:path w="303" h="149">
                  <a:moveTo>
                    <a:pt x="57" y="7"/>
                  </a:moveTo>
                  <a:lnTo>
                    <a:pt x="0" y="47"/>
                  </a:lnTo>
                  <a:lnTo>
                    <a:pt x="26" y="87"/>
                  </a:lnTo>
                  <a:lnTo>
                    <a:pt x="113" y="87"/>
                  </a:lnTo>
                  <a:lnTo>
                    <a:pt x="38" y="114"/>
                  </a:lnTo>
                  <a:lnTo>
                    <a:pt x="92" y="121"/>
                  </a:lnTo>
                  <a:lnTo>
                    <a:pt x="104" y="149"/>
                  </a:lnTo>
                  <a:lnTo>
                    <a:pt x="274" y="125"/>
                  </a:lnTo>
                  <a:lnTo>
                    <a:pt x="248" y="106"/>
                  </a:lnTo>
                  <a:lnTo>
                    <a:pt x="303" y="95"/>
                  </a:lnTo>
                  <a:lnTo>
                    <a:pt x="194" y="2"/>
                  </a:lnTo>
                  <a:lnTo>
                    <a:pt x="192" y="54"/>
                  </a:lnTo>
                  <a:lnTo>
                    <a:pt x="120" y="0"/>
                  </a:lnTo>
                  <a:lnTo>
                    <a:pt x="57" y="7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9" name="Freeform 127"/>
            <p:cNvSpPr>
              <a:spLocks noChangeAspect="1"/>
            </p:cNvSpPr>
            <p:nvPr/>
          </p:nvSpPr>
          <p:spPr bwMode="auto">
            <a:xfrm>
              <a:off x="2644" y="861"/>
              <a:ext cx="105" cy="38"/>
            </a:xfrm>
            <a:custGeom>
              <a:avLst/>
              <a:gdLst/>
              <a:ahLst/>
              <a:cxnLst>
                <a:cxn ang="0">
                  <a:pos x="222" y="29"/>
                </a:cxn>
                <a:cxn ang="0">
                  <a:pos x="106" y="0"/>
                </a:cxn>
                <a:cxn ang="0">
                  <a:pos x="106" y="29"/>
                </a:cxn>
                <a:cxn ang="0">
                  <a:pos x="35" y="5"/>
                </a:cxn>
                <a:cxn ang="0">
                  <a:pos x="0" y="53"/>
                </a:cxn>
                <a:cxn ang="0">
                  <a:pos x="85" y="53"/>
                </a:cxn>
                <a:cxn ang="0">
                  <a:pos x="56" y="83"/>
                </a:cxn>
                <a:cxn ang="0">
                  <a:pos x="222" y="29"/>
                </a:cxn>
              </a:cxnLst>
              <a:rect l="0" t="0" r="r" b="b"/>
              <a:pathLst>
                <a:path w="222" h="83">
                  <a:moveTo>
                    <a:pt x="222" y="29"/>
                  </a:moveTo>
                  <a:lnTo>
                    <a:pt x="106" y="0"/>
                  </a:lnTo>
                  <a:lnTo>
                    <a:pt x="106" y="29"/>
                  </a:lnTo>
                  <a:lnTo>
                    <a:pt x="35" y="5"/>
                  </a:lnTo>
                  <a:lnTo>
                    <a:pt x="0" y="53"/>
                  </a:lnTo>
                  <a:lnTo>
                    <a:pt x="85" y="53"/>
                  </a:lnTo>
                  <a:lnTo>
                    <a:pt x="56" y="83"/>
                  </a:lnTo>
                  <a:lnTo>
                    <a:pt x="222" y="29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0" name="Freeform 128"/>
            <p:cNvSpPr>
              <a:spLocks noChangeAspect="1"/>
            </p:cNvSpPr>
            <p:nvPr/>
          </p:nvSpPr>
          <p:spPr bwMode="auto">
            <a:xfrm>
              <a:off x="2597" y="841"/>
              <a:ext cx="59" cy="36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23" y="0"/>
                </a:cxn>
                <a:cxn ang="0">
                  <a:pos x="116" y="31"/>
                </a:cxn>
                <a:cxn ang="0">
                  <a:pos x="37" y="81"/>
                </a:cxn>
                <a:cxn ang="0">
                  <a:pos x="0" y="67"/>
                </a:cxn>
              </a:cxnLst>
              <a:rect l="0" t="0" r="r" b="b"/>
              <a:pathLst>
                <a:path w="123" h="81">
                  <a:moveTo>
                    <a:pt x="0" y="67"/>
                  </a:moveTo>
                  <a:lnTo>
                    <a:pt x="123" y="0"/>
                  </a:lnTo>
                  <a:lnTo>
                    <a:pt x="116" y="31"/>
                  </a:lnTo>
                  <a:lnTo>
                    <a:pt x="37" y="81"/>
                  </a:lnTo>
                  <a:lnTo>
                    <a:pt x="0" y="67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1" name="Freeform 129"/>
            <p:cNvSpPr>
              <a:spLocks noChangeAspect="1"/>
            </p:cNvSpPr>
            <p:nvPr/>
          </p:nvSpPr>
          <p:spPr bwMode="auto">
            <a:xfrm>
              <a:off x="2673" y="822"/>
              <a:ext cx="29" cy="1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57" y="31"/>
                </a:cxn>
                <a:cxn ang="0">
                  <a:pos x="62" y="0"/>
                </a:cxn>
                <a:cxn ang="0">
                  <a:pos x="0" y="29"/>
                </a:cxn>
              </a:cxnLst>
              <a:rect l="0" t="0" r="r" b="b"/>
              <a:pathLst>
                <a:path w="62" h="31">
                  <a:moveTo>
                    <a:pt x="0" y="29"/>
                  </a:moveTo>
                  <a:lnTo>
                    <a:pt x="57" y="31"/>
                  </a:lnTo>
                  <a:lnTo>
                    <a:pt x="62" y="0"/>
                  </a:lnTo>
                  <a:lnTo>
                    <a:pt x="0" y="29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2" name="Freeform 130"/>
            <p:cNvSpPr>
              <a:spLocks noChangeAspect="1"/>
            </p:cNvSpPr>
            <p:nvPr/>
          </p:nvSpPr>
          <p:spPr bwMode="auto">
            <a:xfrm>
              <a:off x="2667" y="841"/>
              <a:ext cx="34" cy="1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2" y="26"/>
                </a:cxn>
                <a:cxn ang="0">
                  <a:pos x="73" y="0"/>
                </a:cxn>
                <a:cxn ang="0">
                  <a:pos x="2" y="26"/>
                </a:cxn>
                <a:cxn ang="0">
                  <a:pos x="0" y="28"/>
                </a:cxn>
              </a:cxnLst>
              <a:rect l="0" t="0" r="r" b="b"/>
              <a:pathLst>
                <a:path w="73" h="28">
                  <a:moveTo>
                    <a:pt x="0" y="28"/>
                  </a:moveTo>
                  <a:lnTo>
                    <a:pt x="62" y="26"/>
                  </a:lnTo>
                  <a:lnTo>
                    <a:pt x="73" y="0"/>
                  </a:lnTo>
                  <a:lnTo>
                    <a:pt x="2" y="26"/>
                  </a:lnTo>
                  <a:lnTo>
                    <a:pt x="0" y="28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3" name="Freeform 131"/>
            <p:cNvSpPr>
              <a:spLocks noChangeAspect="1"/>
            </p:cNvSpPr>
            <p:nvPr/>
          </p:nvSpPr>
          <p:spPr bwMode="auto">
            <a:xfrm>
              <a:off x="2667" y="841"/>
              <a:ext cx="34" cy="1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2" y="26"/>
                </a:cxn>
                <a:cxn ang="0">
                  <a:pos x="73" y="0"/>
                </a:cxn>
                <a:cxn ang="0">
                  <a:pos x="2" y="26"/>
                </a:cxn>
              </a:cxnLst>
              <a:rect l="0" t="0" r="r" b="b"/>
              <a:pathLst>
                <a:path w="73" h="28">
                  <a:moveTo>
                    <a:pt x="0" y="28"/>
                  </a:moveTo>
                  <a:lnTo>
                    <a:pt x="62" y="26"/>
                  </a:lnTo>
                  <a:lnTo>
                    <a:pt x="73" y="0"/>
                  </a:lnTo>
                  <a:lnTo>
                    <a:pt x="2" y="26"/>
                  </a:lnTo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4" name="Freeform 132"/>
            <p:cNvSpPr>
              <a:spLocks noChangeAspect="1"/>
            </p:cNvSpPr>
            <p:nvPr/>
          </p:nvSpPr>
          <p:spPr bwMode="auto">
            <a:xfrm>
              <a:off x="2730" y="801"/>
              <a:ext cx="60" cy="3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0" y="21"/>
                </a:cxn>
                <a:cxn ang="0">
                  <a:pos x="130" y="69"/>
                </a:cxn>
                <a:cxn ang="0">
                  <a:pos x="52" y="0"/>
                </a:cxn>
              </a:cxnLst>
              <a:rect l="0" t="0" r="r" b="b"/>
              <a:pathLst>
                <a:path w="130" h="69">
                  <a:moveTo>
                    <a:pt x="52" y="0"/>
                  </a:moveTo>
                  <a:lnTo>
                    <a:pt x="0" y="21"/>
                  </a:lnTo>
                  <a:lnTo>
                    <a:pt x="130" y="69"/>
                  </a:lnTo>
                  <a:lnTo>
                    <a:pt x="52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5" name="Freeform 133"/>
            <p:cNvSpPr>
              <a:spLocks noChangeAspect="1"/>
            </p:cNvSpPr>
            <p:nvPr/>
          </p:nvSpPr>
          <p:spPr bwMode="auto">
            <a:xfrm>
              <a:off x="2812" y="775"/>
              <a:ext cx="79" cy="5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47"/>
                </a:cxn>
                <a:cxn ang="0">
                  <a:pos x="83" y="76"/>
                </a:cxn>
                <a:cxn ang="0">
                  <a:pos x="69" y="104"/>
                </a:cxn>
                <a:cxn ang="0">
                  <a:pos x="128" y="109"/>
                </a:cxn>
                <a:cxn ang="0">
                  <a:pos x="168" y="47"/>
                </a:cxn>
                <a:cxn ang="0">
                  <a:pos x="50" y="0"/>
                </a:cxn>
              </a:cxnLst>
              <a:rect l="0" t="0" r="r" b="b"/>
              <a:pathLst>
                <a:path w="168" h="109">
                  <a:moveTo>
                    <a:pt x="50" y="0"/>
                  </a:moveTo>
                  <a:lnTo>
                    <a:pt x="0" y="47"/>
                  </a:lnTo>
                  <a:lnTo>
                    <a:pt x="83" y="76"/>
                  </a:lnTo>
                  <a:lnTo>
                    <a:pt x="69" y="104"/>
                  </a:lnTo>
                  <a:lnTo>
                    <a:pt x="128" y="109"/>
                  </a:lnTo>
                  <a:lnTo>
                    <a:pt x="168" y="47"/>
                  </a:lnTo>
                  <a:lnTo>
                    <a:pt x="50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6" name="Freeform 134"/>
            <p:cNvSpPr>
              <a:spLocks noChangeAspect="1"/>
            </p:cNvSpPr>
            <p:nvPr/>
          </p:nvSpPr>
          <p:spPr bwMode="auto">
            <a:xfrm>
              <a:off x="2873" y="899"/>
              <a:ext cx="244" cy="164"/>
            </a:xfrm>
            <a:custGeom>
              <a:avLst/>
              <a:gdLst/>
              <a:ahLst/>
              <a:cxnLst>
                <a:cxn ang="0">
                  <a:pos x="62" y="5"/>
                </a:cxn>
                <a:cxn ang="0">
                  <a:pos x="0" y="22"/>
                </a:cxn>
                <a:cxn ang="0">
                  <a:pos x="17" y="110"/>
                </a:cxn>
                <a:cxn ang="0">
                  <a:pos x="202" y="129"/>
                </a:cxn>
                <a:cxn ang="0">
                  <a:pos x="341" y="224"/>
                </a:cxn>
                <a:cxn ang="0">
                  <a:pos x="187" y="264"/>
                </a:cxn>
                <a:cxn ang="0">
                  <a:pos x="228" y="290"/>
                </a:cxn>
                <a:cxn ang="0">
                  <a:pos x="273" y="283"/>
                </a:cxn>
                <a:cxn ang="0">
                  <a:pos x="408" y="356"/>
                </a:cxn>
                <a:cxn ang="0">
                  <a:pos x="448" y="307"/>
                </a:cxn>
                <a:cxn ang="0">
                  <a:pos x="386" y="243"/>
                </a:cxn>
                <a:cxn ang="0">
                  <a:pos x="519" y="235"/>
                </a:cxn>
                <a:cxn ang="0">
                  <a:pos x="374" y="155"/>
                </a:cxn>
                <a:cxn ang="0">
                  <a:pos x="254" y="38"/>
                </a:cxn>
                <a:cxn ang="0">
                  <a:pos x="135" y="62"/>
                </a:cxn>
                <a:cxn ang="0">
                  <a:pos x="135" y="0"/>
                </a:cxn>
                <a:cxn ang="0">
                  <a:pos x="71" y="83"/>
                </a:cxn>
                <a:cxn ang="0">
                  <a:pos x="62" y="5"/>
                </a:cxn>
              </a:cxnLst>
              <a:rect l="0" t="0" r="r" b="b"/>
              <a:pathLst>
                <a:path w="519" h="356">
                  <a:moveTo>
                    <a:pt x="62" y="5"/>
                  </a:moveTo>
                  <a:lnTo>
                    <a:pt x="0" y="22"/>
                  </a:lnTo>
                  <a:lnTo>
                    <a:pt x="17" y="110"/>
                  </a:lnTo>
                  <a:lnTo>
                    <a:pt x="202" y="129"/>
                  </a:lnTo>
                  <a:lnTo>
                    <a:pt x="341" y="224"/>
                  </a:lnTo>
                  <a:lnTo>
                    <a:pt x="187" y="264"/>
                  </a:lnTo>
                  <a:lnTo>
                    <a:pt x="228" y="290"/>
                  </a:lnTo>
                  <a:lnTo>
                    <a:pt x="273" y="283"/>
                  </a:lnTo>
                  <a:lnTo>
                    <a:pt x="408" y="356"/>
                  </a:lnTo>
                  <a:lnTo>
                    <a:pt x="448" y="307"/>
                  </a:lnTo>
                  <a:lnTo>
                    <a:pt x="386" y="243"/>
                  </a:lnTo>
                  <a:lnTo>
                    <a:pt x="519" y="235"/>
                  </a:lnTo>
                  <a:lnTo>
                    <a:pt x="374" y="155"/>
                  </a:lnTo>
                  <a:lnTo>
                    <a:pt x="254" y="38"/>
                  </a:lnTo>
                  <a:lnTo>
                    <a:pt x="135" y="62"/>
                  </a:lnTo>
                  <a:lnTo>
                    <a:pt x="135" y="0"/>
                  </a:lnTo>
                  <a:lnTo>
                    <a:pt x="71" y="83"/>
                  </a:lnTo>
                  <a:lnTo>
                    <a:pt x="62" y="5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7" name="Freeform 135"/>
            <p:cNvSpPr>
              <a:spLocks noChangeAspect="1" noEditPoints="1"/>
            </p:cNvSpPr>
            <p:nvPr/>
          </p:nvSpPr>
          <p:spPr bwMode="auto">
            <a:xfrm>
              <a:off x="2218" y="846"/>
              <a:ext cx="1107" cy="1265"/>
            </a:xfrm>
            <a:custGeom>
              <a:avLst/>
              <a:gdLst/>
              <a:ahLst/>
              <a:cxnLst>
                <a:cxn ang="0">
                  <a:pos x="597" y="584"/>
                </a:cxn>
                <a:cxn ang="0">
                  <a:pos x="263" y="548"/>
                </a:cxn>
                <a:cxn ang="0">
                  <a:pos x="55" y="667"/>
                </a:cxn>
                <a:cxn ang="0">
                  <a:pos x="107" y="551"/>
                </a:cxn>
                <a:cxn ang="0">
                  <a:pos x="95" y="432"/>
                </a:cxn>
                <a:cxn ang="0">
                  <a:pos x="112" y="323"/>
                </a:cxn>
                <a:cxn ang="0">
                  <a:pos x="716" y="226"/>
                </a:cxn>
                <a:cxn ang="0">
                  <a:pos x="1080" y="361"/>
                </a:cxn>
                <a:cxn ang="0">
                  <a:pos x="1305" y="256"/>
                </a:cxn>
                <a:cxn ang="0">
                  <a:pos x="1334" y="247"/>
                </a:cxn>
                <a:cxn ang="0">
                  <a:pos x="1466" y="245"/>
                </a:cxn>
                <a:cxn ang="0">
                  <a:pos x="1431" y="356"/>
                </a:cxn>
                <a:cxn ang="0">
                  <a:pos x="1334" y="591"/>
                </a:cxn>
                <a:cxn ang="0">
                  <a:pos x="1566" y="636"/>
                </a:cxn>
                <a:cxn ang="0">
                  <a:pos x="1729" y="487"/>
                </a:cxn>
                <a:cxn ang="0">
                  <a:pos x="1923" y="632"/>
                </a:cxn>
                <a:cxn ang="0">
                  <a:pos x="1805" y="743"/>
                </a:cxn>
                <a:cxn ang="0">
                  <a:pos x="1833" y="791"/>
                </a:cxn>
                <a:cxn ang="0">
                  <a:pos x="1812" y="862"/>
                </a:cxn>
                <a:cxn ang="0">
                  <a:pos x="1623" y="1056"/>
                </a:cxn>
                <a:cxn ang="0">
                  <a:pos x="1485" y="1173"/>
                </a:cxn>
                <a:cxn ang="0">
                  <a:pos x="1251" y="1227"/>
                </a:cxn>
                <a:cxn ang="0">
                  <a:pos x="1428" y="1320"/>
                </a:cxn>
                <a:cxn ang="0">
                  <a:pos x="1554" y="1524"/>
                </a:cxn>
                <a:cxn ang="0">
                  <a:pos x="1748" y="1477"/>
                </a:cxn>
                <a:cxn ang="0">
                  <a:pos x="1985" y="1583"/>
                </a:cxn>
                <a:cxn ang="0">
                  <a:pos x="2165" y="1740"/>
                </a:cxn>
                <a:cxn ang="0">
                  <a:pos x="2227" y="2098"/>
                </a:cxn>
                <a:cxn ang="0">
                  <a:pos x="1931" y="2305"/>
                </a:cxn>
                <a:cxn ang="0">
                  <a:pos x="1815" y="2445"/>
                </a:cxn>
                <a:cxn ang="0">
                  <a:pos x="1713" y="2732"/>
                </a:cxn>
                <a:cxn ang="0">
                  <a:pos x="1684" y="2476"/>
                </a:cxn>
                <a:cxn ang="0">
                  <a:pos x="1521" y="1764"/>
                </a:cxn>
                <a:cxn ang="0">
                  <a:pos x="1547" y="1550"/>
                </a:cxn>
                <a:cxn ang="0">
                  <a:pos x="1346" y="1460"/>
                </a:cxn>
                <a:cxn ang="0">
                  <a:pos x="1102" y="1310"/>
                </a:cxn>
                <a:cxn ang="0">
                  <a:pos x="1012" y="1303"/>
                </a:cxn>
                <a:cxn ang="0">
                  <a:pos x="768" y="800"/>
                </a:cxn>
                <a:cxn ang="0">
                  <a:pos x="1748" y="2706"/>
                </a:cxn>
                <a:cxn ang="0">
                  <a:pos x="1369" y="102"/>
                </a:cxn>
                <a:cxn ang="0">
                  <a:pos x="1284" y="169"/>
                </a:cxn>
                <a:cxn ang="0">
                  <a:pos x="1331" y="50"/>
                </a:cxn>
                <a:cxn ang="0">
                  <a:pos x="1381" y="59"/>
                </a:cxn>
                <a:cxn ang="0">
                  <a:pos x="877" y="349"/>
                </a:cxn>
                <a:cxn ang="0">
                  <a:pos x="777" y="342"/>
                </a:cxn>
                <a:cxn ang="0">
                  <a:pos x="886" y="487"/>
                </a:cxn>
                <a:cxn ang="0">
                  <a:pos x="910" y="444"/>
                </a:cxn>
                <a:cxn ang="0">
                  <a:pos x="1495" y="848"/>
                </a:cxn>
                <a:cxn ang="0">
                  <a:pos x="1469" y="843"/>
                </a:cxn>
                <a:cxn ang="0">
                  <a:pos x="1452" y="881"/>
                </a:cxn>
                <a:cxn ang="0">
                  <a:pos x="1575" y="869"/>
                </a:cxn>
                <a:cxn ang="0">
                  <a:pos x="1507" y="931"/>
                </a:cxn>
              </a:cxnLst>
              <a:rect l="0" t="0" r="r" b="b"/>
              <a:pathLst>
                <a:path w="2343" h="2754">
                  <a:moveTo>
                    <a:pt x="732" y="738"/>
                  </a:moveTo>
                  <a:lnTo>
                    <a:pt x="637" y="627"/>
                  </a:lnTo>
                  <a:lnTo>
                    <a:pt x="609" y="650"/>
                  </a:lnTo>
                  <a:lnTo>
                    <a:pt x="597" y="584"/>
                  </a:lnTo>
                  <a:lnTo>
                    <a:pt x="569" y="589"/>
                  </a:lnTo>
                  <a:lnTo>
                    <a:pt x="528" y="539"/>
                  </a:lnTo>
                  <a:lnTo>
                    <a:pt x="320" y="510"/>
                  </a:lnTo>
                  <a:lnTo>
                    <a:pt x="263" y="548"/>
                  </a:lnTo>
                  <a:lnTo>
                    <a:pt x="273" y="501"/>
                  </a:lnTo>
                  <a:lnTo>
                    <a:pt x="211" y="598"/>
                  </a:lnTo>
                  <a:lnTo>
                    <a:pt x="126" y="643"/>
                  </a:lnTo>
                  <a:lnTo>
                    <a:pt x="55" y="667"/>
                  </a:lnTo>
                  <a:lnTo>
                    <a:pt x="50" y="650"/>
                  </a:lnTo>
                  <a:lnTo>
                    <a:pt x="152" y="605"/>
                  </a:lnTo>
                  <a:lnTo>
                    <a:pt x="183" y="548"/>
                  </a:lnTo>
                  <a:lnTo>
                    <a:pt x="107" y="551"/>
                  </a:lnTo>
                  <a:lnTo>
                    <a:pt x="95" y="510"/>
                  </a:lnTo>
                  <a:lnTo>
                    <a:pt x="57" y="541"/>
                  </a:lnTo>
                  <a:lnTo>
                    <a:pt x="26" y="470"/>
                  </a:lnTo>
                  <a:lnTo>
                    <a:pt x="95" y="432"/>
                  </a:lnTo>
                  <a:lnTo>
                    <a:pt x="109" y="385"/>
                  </a:lnTo>
                  <a:lnTo>
                    <a:pt x="50" y="408"/>
                  </a:lnTo>
                  <a:lnTo>
                    <a:pt x="0" y="359"/>
                  </a:lnTo>
                  <a:lnTo>
                    <a:pt x="112" y="323"/>
                  </a:lnTo>
                  <a:lnTo>
                    <a:pt x="31" y="280"/>
                  </a:lnTo>
                  <a:lnTo>
                    <a:pt x="192" y="190"/>
                  </a:lnTo>
                  <a:lnTo>
                    <a:pt x="562" y="273"/>
                  </a:lnTo>
                  <a:lnTo>
                    <a:pt x="716" y="226"/>
                  </a:lnTo>
                  <a:lnTo>
                    <a:pt x="950" y="271"/>
                  </a:lnTo>
                  <a:lnTo>
                    <a:pt x="933" y="302"/>
                  </a:lnTo>
                  <a:lnTo>
                    <a:pt x="1028" y="292"/>
                  </a:lnTo>
                  <a:lnTo>
                    <a:pt x="1080" y="361"/>
                  </a:lnTo>
                  <a:lnTo>
                    <a:pt x="1066" y="292"/>
                  </a:lnTo>
                  <a:lnTo>
                    <a:pt x="1260" y="299"/>
                  </a:lnTo>
                  <a:lnTo>
                    <a:pt x="1275" y="328"/>
                  </a:lnTo>
                  <a:lnTo>
                    <a:pt x="1305" y="256"/>
                  </a:lnTo>
                  <a:lnTo>
                    <a:pt x="1256" y="237"/>
                  </a:lnTo>
                  <a:lnTo>
                    <a:pt x="1284" y="176"/>
                  </a:lnTo>
                  <a:lnTo>
                    <a:pt x="1336" y="199"/>
                  </a:lnTo>
                  <a:lnTo>
                    <a:pt x="1334" y="247"/>
                  </a:lnTo>
                  <a:lnTo>
                    <a:pt x="1374" y="273"/>
                  </a:lnTo>
                  <a:lnTo>
                    <a:pt x="1395" y="242"/>
                  </a:lnTo>
                  <a:lnTo>
                    <a:pt x="1431" y="318"/>
                  </a:lnTo>
                  <a:lnTo>
                    <a:pt x="1466" y="245"/>
                  </a:lnTo>
                  <a:lnTo>
                    <a:pt x="1528" y="280"/>
                  </a:lnTo>
                  <a:lnTo>
                    <a:pt x="1530" y="318"/>
                  </a:lnTo>
                  <a:lnTo>
                    <a:pt x="1481" y="363"/>
                  </a:lnTo>
                  <a:lnTo>
                    <a:pt x="1431" y="356"/>
                  </a:lnTo>
                  <a:lnTo>
                    <a:pt x="1421" y="394"/>
                  </a:lnTo>
                  <a:lnTo>
                    <a:pt x="1343" y="425"/>
                  </a:lnTo>
                  <a:lnTo>
                    <a:pt x="1291" y="525"/>
                  </a:lnTo>
                  <a:lnTo>
                    <a:pt x="1334" y="591"/>
                  </a:lnTo>
                  <a:lnTo>
                    <a:pt x="1511" y="636"/>
                  </a:lnTo>
                  <a:lnTo>
                    <a:pt x="1528" y="726"/>
                  </a:lnTo>
                  <a:lnTo>
                    <a:pt x="1575" y="731"/>
                  </a:lnTo>
                  <a:lnTo>
                    <a:pt x="1566" y="636"/>
                  </a:lnTo>
                  <a:lnTo>
                    <a:pt x="1611" y="605"/>
                  </a:lnTo>
                  <a:lnTo>
                    <a:pt x="1575" y="544"/>
                  </a:lnTo>
                  <a:lnTo>
                    <a:pt x="1585" y="449"/>
                  </a:lnTo>
                  <a:lnTo>
                    <a:pt x="1729" y="487"/>
                  </a:lnTo>
                  <a:lnTo>
                    <a:pt x="1736" y="551"/>
                  </a:lnTo>
                  <a:lnTo>
                    <a:pt x="1831" y="518"/>
                  </a:lnTo>
                  <a:lnTo>
                    <a:pt x="1881" y="605"/>
                  </a:lnTo>
                  <a:lnTo>
                    <a:pt x="1923" y="632"/>
                  </a:lnTo>
                  <a:lnTo>
                    <a:pt x="1973" y="674"/>
                  </a:lnTo>
                  <a:lnTo>
                    <a:pt x="1980" y="715"/>
                  </a:lnTo>
                  <a:lnTo>
                    <a:pt x="1878" y="750"/>
                  </a:lnTo>
                  <a:lnTo>
                    <a:pt x="1805" y="743"/>
                  </a:lnTo>
                  <a:lnTo>
                    <a:pt x="1701" y="810"/>
                  </a:lnTo>
                  <a:lnTo>
                    <a:pt x="1710" y="826"/>
                  </a:lnTo>
                  <a:lnTo>
                    <a:pt x="1824" y="774"/>
                  </a:lnTo>
                  <a:lnTo>
                    <a:pt x="1833" y="791"/>
                  </a:lnTo>
                  <a:lnTo>
                    <a:pt x="1822" y="840"/>
                  </a:lnTo>
                  <a:lnTo>
                    <a:pt x="1886" y="848"/>
                  </a:lnTo>
                  <a:lnTo>
                    <a:pt x="1796" y="902"/>
                  </a:lnTo>
                  <a:lnTo>
                    <a:pt x="1812" y="862"/>
                  </a:lnTo>
                  <a:lnTo>
                    <a:pt x="1715" y="897"/>
                  </a:lnTo>
                  <a:lnTo>
                    <a:pt x="1717" y="938"/>
                  </a:lnTo>
                  <a:lnTo>
                    <a:pt x="1646" y="973"/>
                  </a:lnTo>
                  <a:lnTo>
                    <a:pt x="1623" y="1056"/>
                  </a:lnTo>
                  <a:lnTo>
                    <a:pt x="1528" y="1132"/>
                  </a:lnTo>
                  <a:lnTo>
                    <a:pt x="1545" y="1251"/>
                  </a:lnTo>
                  <a:lnTo>
                    <a:pt x="1523" y="1258"/>
                  </a:lnTo>
                  <a:lnTo>
                    <a:pt x="1485" y="1173"/>
                  </a:lnTo>
                  <a:lnTo>
                    <a:pt x="1405" y="1173"/>
                  </a:lnTo>
                  <a:lnTo>
                    <a:pt x="1381" y="1194"/>
                  </a:lnTo>
                  <a:lnTo>
                    <a:pt x="1282" y="1182"/>
                  </a:lnTo>
                  <a:lnTo>
                    <a:pt x="1251" y="1227"/>
                  </a:lnTo>
                  <a:lnTo>
                    <a:pt x="1267" y="1372"/>
                  </a:lnTo>
                  <a:lnTo>
                    <a:pt x="1365" y="1365"/>
                  </a:lnTo>
                  <a:lnTo>
                    <a:pt x="1360" y="1327"/>
                  </a:lnTo>
                  <a:lnTo>
                    <a:pt x="1428" y="1320"/>
                  </a:lnTo>
                  <a:lnTo>
                    <a:pt x="1400" y="1420"/>
                  </a:lnTo>
                  <a:lnTo>
                    <a:pt x="1490" y="1429"/>
                  </a:lnTo>
                  <a:lnTo>
                    <a:pt x="1507" y="1531"/>
                  </a:lnTo>
                  <a:lnTo>
                    <a:pt x="1554" y="1524"/>
                  </a:lnTo>
                  <a:lnTo>
                    <a:pt x="1623" y="1536"/>
                  </a:lnTo>
                  <a:lnTo>
                    <a:pt x="1684" y="1474"/>
                  </a:lnTo>
                  <a:lnTo>
                    <a:pt x="1694" y="1529"/>
                  </a:lnTo>
                  <a:lnTo>
                    <a:pt x="1748" y="1477"/>
                  </a:lnTo>
                  <a:lnTo>
                    <a:pt x="1748" y="1505"/>
                  </a:lnTo>
                  <a:lnTo>
                    <a:pt x="1862" y="1512"/>
                  </a:lnTo>
                  <a:lnTo>
                    <a:pt x="1926" y="1581"/>
                  </a:lnTo>
                  <a:lnTo>
                    <a:pt x="1985" y="1583"/>
                  </a:lnTo>
                  <a:lnTo>
                    <a:pt x="2054" y="1624"/>
                  </a:lnTo>
                  <a:lnTo>
                    <a:pt x="2063" y="1695"/>
                  </a:lnTo>
                  <a:lnTo>
                    <a:pt x="2148" y="1709"/>
                  </a:lnTo>
                  <a:lnTo>
                    <a:pt x="2165" y="1740"/>
                  </a:lnTo>
                  <a:lnTo>
                    <a:pt x="2312" y="1766"/>
                  </a:lnTo>
                  <a:lnTo>
                    <a:pt x="2343" y="1849"/>
                  </a:lnTo>
                  <a:lnTo>
                    <a:pt x="2293" y="1906"/>
                  </a:lnTo>
                  <a:lnTo>
                    <a:pt x="2227" y="2098"/>
                  </a:lnTo>
                  <a:lnTo>
                    <a:pt x="2120" y="2129"/>
                  </a:lnTo>
                  <a:lnTo>
                    <a:pt x="2042" y="2267"/>
                  </a:lnTo>
                  <a:lnTo>
                    <a:pt x="1987" y="2326"/>
                  </a:lnTo>
                  <a:lnTo>
                    <a:pt x="1931" y="2305"/>
                  </a:lnTo>
                  <a:lnTo>
                    <a:pt x="1954" y="2367"/>
                  </a:lnTo>
                  <a:lnTo>
                    <a:pt x="1862" y="2405"/>
                  </a:lnTo>
                  <a:lnTo>
                    <a:pt x="1852" y="2447"/>
                  </a:lnTo>
                  <a:lnTo>
                    <a:pt x="1815" y="2445"/>
                  </a:lnTo>
                  <a:lnTo>
                    <a:pt x="1824" y="2493"/>
                  </a:lnTo>
                  <a:lnTo>
                    <a:pt x="1777" y="2564"/>
                  </a:lnTo>
                  <a:lnTo>
                    <a:pt x="1796" y="2592"/>
                  </a:lnTo>
                  <a:lnTo>
                    <a:pt x="1713" y="2732"/>
                  </a:lnTo>
                  <a:lnTo>
                    <a:pt x="1694" y="2704"/>
                  </a:lnTo>
                  <a:lnTo>
                    <a:pt x="1651" y="2692"/>
                  </a:lnTo>
                  <a:lnTo>
                    <a:pt x="1639" y="2580"/>
                  </a:lnTo>
                  <a:lnTo>
                    <a:pt x="1684" y="2476"/>
                  </a:lnTo>
                  <a:lnTo>
                    <a:pt x="1668" y="2393"/>
                  </a:lnTo>
                  <a:lnTo>
                    <a:pt x="1732" y="2037"/>
                  </a:lnTo>
                  <a:lnTo>
                    <a:pt x="1606" y="1949"/>
                  </a:lnTo>
                  <a:lnTo>
                    <a:pt x="1521" y="1764"/>
                  </a:lnTo>
                  <a:lnTo>
                    <a:pt x="1540" y="1671"/>
                  </a:lnTo>
                  <a:lnTo>
                    <a:pt x="1575" y="1659"/>
                  </a:lnTo>
                  <a:lnTo>
                    <a:pt x="1582" y="1576"/>
                  </a:lnTo>
                  <a:lnTo>
                    <a:pt x="1547" y="1550"/>
                  </a:lnTo>
                  <a:lnTo>
                    <a:pt x="1523" y="1574"/>
                  </a:lnTo>
                  <a:lnTo>
                    <a:pt x="1452" y="1545"/>
                  </a:lnTo>
                  <a:lnTo>
                    <a:pt x="1421" y="1479"/>
                  </a:lnTo>
                  <a:lnTo>
                    <a:pt x="1346" y="1460"/>
                  </a:lnTo>
                  <a:lnTo>
                    <a:pt x="1296" y="1420"/>
                  </a:lnTo>
                  <a:lnTo>
                    <a:pt x="1237" y="1422"/>
                  </a:lnTo>
                  <a:lnTo>
                    <a:pt x="1097" y="1358"/>
                  </a:lnTo>
                  <a:lnTo>
                    <a:pt x="1102" y="1310"/>
                  </a:lnTo>
                  <a:lnTo>
                    <a:pt x="948" y="1137"/>
                  </a:lnTo>
                  <a:lnTo>
                    <a:pt x="964" y="1196"/>
                  </a:lnTo>
                  <a:lnTo>
                    <a:pt x="1033" y="1294"/>
                  </a:lnTo>
                  <a:lnTo>
                    <a:pt x="1012" y="1303"/>
                  </a:lnTo>
                  <a:lnTo>
                    <a:pt x="924" y="1220"/>
                  </a:lnTo>
                  <a:lnTo>
                    <a:pt x="891" y="1116"/>
                  </a:lnTo>
                  <a:lnTo>
                    <a:pt x="775" y="997"/>
                  </a:lnTo>
                  <a:lnTo>
                    <a:pt x="768" y="800"/>
                  </a:lnTo>
                  <a:lnTo>
                    <a:pt x="803" y="805"/>
                  </a:lnTo>
                  <a:lnTo>
                    <a:pt x="806" y="781"/>
                  </a:lnTo>
                  <a:lnTo>
                    <a:pt x="732" y="738"/>
                  </a:lnTo>
                  <a:close/>
                  <a:moveTo>
                    <a:pt x="1748" y="2706"/>
                  </a:moveTo>
                  <a:lnTo>
                    <a:pt x="1807" y="2754"/>
                  </a:lnTo>
                  <a:lnTo>
                    <a:pt x="1729" y="2751"/>
                  </a:lnTo>
                  <a:lnTo>
                    <a:pt x="1748" y="2706"/>
                  </a:lnTo>
                  <a:close/>
                  <a:moveTo>
                    <a:pt x="1369" y="102"/>
                  </a:moveTo>
                  <a:lnTo>
                    <a:pt x="1353" y="133"/>
                  </a:lnTo>
                  <a:lnTo>
                    <a:pt x="1305" y="147"/>
                  </a:lnTo>
                  <a:lnTo>
                    <a:pt x="1310" y="161"/>
                  </a:lnTo>
                  <a:lnTo>
                    <a:pt x="1284" y="169"/>
                  </a:lnTo>
                  <a:lnTo>
                    <a:pt x="1275" y="116"/>
                  </a:lnTo>
                  <a:lnTo>
                    <a:pt x="1369" y="102"/>
                  </a:lnTo>
                  <a:close/>
                  <a:moveTo>
                    <a:pt x="1341" y="86"/>
                  </a:moveTo>
                  <a:lnTo>
                    <a:pt x="1331" y="50"/>
                  </a:lnTo>
                  <a:lnTo>
                    <a:pt x="1248" y="17"/>
                  </a:lnTo>
                  <a:lnTo>
                    <a:pt x="1289" y="0"/>
                  </a:lnTo>
                  <a:lnTo>
                    <a:pt x="1350" y="26"/>
                  </a:lnTo>
                  <a:lnTo>
                    <a:pt x="1381" y="59"/>
                  </a:lnTo>
                  <a:lnTo>
                    <a:pt x="1530" y="62"/>
                  </a:lnTo>
                  <a:lnTo>
                    <a:pt x="1537" y="100"/>
                  </a:lnTo>
                  <a:lnTo>
                    <a:pt x="1341" y="86"/>
                  </a:lnTo>
                  <a:close/>
                  <a:moveTo>
                    <a:pt x="877" y="349"/>
                  </a:moveTo>
                  <a:lnTo>
                    <a:pt x="824" y="382"/>
                  </a:lnTo>
                  <a:lnTo>
                    <a:pt x="801" y="373"/>
                  </a:lnTo>
                  <a:lnTo>
                    <a:pt x="815" y="354"/>
                  </a:lnTo>
                  <a:lnTo>
                    <a:pt x="777" y="342"/>
                  </a:lnTo>
                  <a:lnTo>
                    <a:pt x="822" y="335"/>
                  </a:lnTo>
                  <a:lnTo>
                    <a:pt x="877" y="349"/>
                  </a:lnTo>
                  <a:close/>
                  <a:moveTo>
                    <a:pt x="948" y="496"/>
                  </a:moveTo>
                  <a:lnTo>
                    <a:pt x="886" y="487"/>
                  </a:lnTo>
                  <a:lnTo>
                    <a:pt x="886" y="470"/>
                  </a:lnTo>
                  <a:lnTo>
                    <a:pt x="926" y="475"/>
                  </a:lnTo>
                  <a:lnTo>
                    <a:pt x="910" y="456"/>
                  </a:lnTo>
                  <a:lnTo>
                    <a:pt x="910" y="444"/>
                  </a:lnTo>
                  <a:lnTo>
                    <a:pt x="938" y="463"/>
                  </a:lnTo>
                  <a:lnTo>
                    <a:pt x="1000" y="439"/>
                  </a:lnTo>
                  <a:lnTo>
                    <a:pt x="948" y="496"/>
                  </a:lnTo>
                  <a:close/>
                  <a:moveTo>
                    <a:pt x="1495" y="848"/>
                  </a:moveTo>
                  <a:lnTo>
                    <a:pt x="1433" y="783"/>
                  </a:lnTo>
                  <a:lnTo>
                    <a:pt x="1336" y="831"/>
                  </a:lnTo>
                  <a:lnTo>
                    <a:pt x="1369" y="848"/>
                  </a:lnTo>
                  <a:lnTo>
                    <a:pt x="1469" y="843"/>
                  </a:lnTo>
                  <a:lnTo>
                    <a:pt x="1414" y="869"/>
                  </a:lnTo>
                  <a:lnTo>
                    <a:pt x="1410" y="950"/>
                  </a:lnTo>
                  <a:lnTo>
                    <a:pt x="1452" y="931"/>
                  </a:lnTo>
                  <a:lnTo>
                    <a:pt x="1452" y="881"/>
                  </a:lnTo>
                  <a:lnTo>
                    <a:pt x="1478" y="859"/>
                  </a:lnTo>
                  <a:lnTo>
                    <a:pt x="1507" y="919"/>
                  </a:lnTo>
                  <a:lnTo>
                    <a:pt x="1523" y="871"/>
                  </a:lnTo>
                  <a:lnTo>
                    <a:pt x="1575" y="869"/>
                  </a:lnTo>
                  <a:lnTo>
                    <a:pt x="1495" y="848"/>
                  </a:lnTo>
                  <a:close/>
                  <a:moveTo>
                    <a:pt x="1523" y="954"/>
                  </a:moveTo>
                  <a:lnTo>
                    <a:pt x="1575" y="921"/>
                  </a:lnTo>
                  <a:lnTo>
                    <a:pt x="1507" y="931"/>
                  </a:lnTo>
                  <a:lnTo>
                    <a:pt x="1523" y="954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8" name="Freeform 136"/>
            <p:cNvSpPr>
              <a:spLocks noChangeAspect="1"/>
            </p:cNvSpPr>
            <p:nvPr/>
          </p:nvSpPr>
          <p:spPr bwMode="auto">
            <a:xfrm>
              <a:off x="2961" y="1241"/>
              <a:ext cx="32" cy="2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55" y="0"/>
                </a:cxn>
                <a:cxn ang="0">
                  <a:pos x="69" y="16"/>
                </a:cxn>
                <a:cxn ang="0">
                  <a:pos x="15" y="61"/>
                </a:cxn>
                <a:cxn ang="0">
                  <a:pos x="0" y="38"/>
                </a:cxn>
              </a:cxnLst>
              <a:rect l="0" t="0" r="r" b="b"/>
              <a:pathLst>
                <a:path w="69" h="61">
                  <a:moveTo>
                    <a:pt x="0" y="38"/>
                  </a:moveTo>
                  <a:lnTo>
                    <a:pt x="55" y="0"/>
                  </a:lnTo>
                  <a:lnTo>
                    <a:pt x="69" y="16"/>
                  </a:lnTo>
                  <a:lnTo>
                    <a:pt x="15" y="61"/>
                  </a:lnTo>
                  <a:lnTo>
                    <a:pt x="0" y="38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9" name="Freeform 137"/>
            <p:cNvSpPr>
              <a:spLocks noChangeAspect="1"/>
            </p:cNvSpPr>
            <p:nvPr/>
          </p:nvSpPr>
          <p:spPr bwMode="auto">
            <a:xfrm>
              <a:off x="479" y="837"/>
              <a:ext cx="1717" cy="1068"/>
            </a:xfrm>
            <a:custGeom>
              <a:avLst/>
              <a:gdLst/>
              <a:ahLst/>
              <a:cxnLst>
                <a:cxn ang="0">
                  <a:pos x="360" y="229"/>
                </a:cxn>
                <a:cxn ang="0">
                  <a:pos x="375" y="740"/>
                </a:cxn>
                <a:cxn ang="0">
                  <a:pos x="474" y="379"/>
                </a:cxn>
                <a:cxn ang="0">
                  <a:pos x="517" y="404"/>
                </a:cxn>
                <a:cxn ang="0">
                  <a:pos x="491" y="436"/>
                </a:cxn>
                <a:cxn ang="0">
                  <a:pos x="579" y="361"/>
                </a:cxn>
                <a:cxn ang="0">
                  <a:pos x="664" y="91"/>
                </a:cxn>
                <a:cxn ang="0">
                  <a:pos x="633" y="119"/>
                </a:cxn>
                <a:cxn ang="0">
                  <a:pos x="480" y="132"/>
                </a:cxn>
                <a:cxn ang="0">
                  <a:pos x="427" y="170"/>
                </a:cxn>
                <a:cxn ang="0">
                  <a:pos x="385" y="154"/>
                </a:cxn>
                <a:cxn ang="0">
                  <a:pos x="311" y="98"/>
                </a:cxn>
                <a:cxn ang="0">
                  <a:pos x="209" y="234"/>
                </a:cxn>
                <a:cxn ang="0">
                  <a:pos x="257" y="239"/>
                </a:cxn>
                <a:cxn ang="0">
                  <a:pos x="294" y="175"/>
                </a:cxn>
                <a:cxn ang="0">
                  <a:pos x="287" y="213"/>
                </a:cxn>
                <a:cxn ang="0">
                  <a:pos x="307" y="256"/>
                </a:cxn>
                <a:cxn ang="0">
                  <a:pos x="206" y="280"/>
                </a:cxn>
                <a:cxn ang="0">
                  <a:pos x="169" y="299"/>
                </a:cxn>
                <a:cxn ang="0">
                  <a:pos x="120" y="367"/>
                </a:cxn>
                <a:cxn ang="0">
                  <a:pos x="129" y="436"/>
                </a:cxn>
                <a:cxn ang="0">
                  <a:pos x="189" y="381"/>
                </a:cxn>
                <a:cxn ang="0">
                  <a:pos x="251" y="414"/>
                </a:cxn>
                <a:cxn ang="0">
                  <a:pos x="221" y="381"/>
                </a:cxn>
                <a:cxn ang="0">
                  <a:pos x="300" y="436"/>
                </a:cxn>
                <a:cxn ang="0">
                  <a:pos x="336" y="412"/>
                </a:cxn>
                <a:cxn ang="0">
                  <a:pos x="398" y="373"/>
                </a:cxn>
                <a:cxn ang="0">
                  <a:pos x="432" y="406"/>
                </a:cxn>
                <a:cxn ang="0">
                  <a:pos x="385" y="491"/>
                </a:cxn>
                <a:cxn ang="0">
                  <a:pos x="209" y="443"/>
                </a:cxn>
                <a:cxn ang="0">
                  <a:pos x="2" y="639"/>
                </a:cxn>
                <a:cxn ang="0">
                  <a:pos x="224" y="789"/>
                </a:cxn>
                <a:cxn ang="0">
                  <a:pos x="392" y="901"/>
                </a:cxn>
                <a:cxn ang="0">
                  <a:pos x="509" y="633"/>
                </a:cxn>
                <a:cxn ang="0">
                  <a:pos x="450" y="632"/>
                </a:cxn>
                <a:cxn ang="0">
                  <a:pos x="513" y="544"/>
                </a:cxn>
                <a:cxn ang="0">
                  <a:pos x="545" y="522"/>
                </a:cxn>
                <a:cxn ang="0">
                  <a:pos x="700" y="665"/>
                </a:cxn>
                <a:cxn ang="0">
                  <a:pos x="849" y="602"/>
                </a:cxn>
                <a:cxn ang="0">
                  <a:pos x="906" y="717"/>
                </a:cxn>
                <a:cxn ang="0">
                  <a:pos x="942" y="640"/>
                </a:cxn>
                <a:cxn ang="0">
                  <a:pos x="951" y="586"/>
                </a:cxn>
                <a:cxn ang="0">
                  <a:pos x="1043" y="440"/>
                </a:cxn>
                <a:cxn ang="0">
                  <a:pos x="1053" y="417"/>
                </a:cxn>
                <a:cxn ang="0">
                  <a:pos x="1092" y="459"/>
                </a:cxn>
                <a:cxn ang="0">
                  <a:pos x="1172" y="294"/>
                </a:cxn>
                <a:cxn ang="0">
                  <a:pos x="1283" y="239"/>
                </a:cxn>
                <a:cxn ang="0">
                  <a:pos x="1344" y="217"/>
                </a:cxn>
                <a:cxn ang="0">
                  <a:pos x="1345" y="270"/>
                </a:cxn>
                <a:cxn ang="0">
                  <a:pos x="1468" y="195"/>
                </a:cxn>
                <a:cxn ang="0">
                  <a:pos x="1488" y="134"/>
                </a:cxn>
                <a:cxn ang="0">
                  <a:pos x="1306" y="98"/>
                </a:cxn>
                <a:cxn ang="0">
                  <a:pos x="1115" y="86"/>
                </a:cxn>
                <a:cxn ang="0">
                  <a:pos x="974" y="33"/>
                </a:cxn>
                <a:cxn ang="0">
                  <a:pos x="746" y="85"/>
                </a:cxn>
                <a:cxn ang="0">
                  <a:pos x="698" y="119"/>
                </a:cxn>
                <a:cxn ang="0">
                  <a:pos x="189" y="406"/>
                </a:cxn>
                <a:cxn ang="0">
                  <a:pos x="189" y="406"/>
                </a:cxn>
                <a:cxn ang="0">
                  <a:pos x="382" y="458"/>
                </a:cxn>
                <a:cxn ang="0">
                  <a:pos x="388" y="456"/>
                </a:cxn>
                <a:cxn ang="0">
                  <a:pos x="303" y="459"/>
                </a:cxn>
                <a:cxn ang="0">
                  <a:pos x="949" y="273"/>
                </a:cxn>
              </a:cxnLst>
              <a:rect l="0" t="0" r="r" b="b"/>
              <a:pathLst>
                <a:path w="1537" h="980">
                  <a:moveTo>
                    <a:pt x="370" y="226"/>
                  </a:moveTo>
                  <a:cubicBezTo>
                    <a:pt x="370" y="224"/>
                    <a:pt x="370" y="222"/>
                    <a:pt x="370" y="220"/>
                  </a:cubicBezTo>
                  <a:cubicBezTo>
                    <a:pt x="365" y="216"/>
                    <a:pt x="366" y="212"/>
                    <a:pt x="358" y="211"/>
                  </a:cubicBezTo>
                  <a:cubicBezTo>
                    <a:pt x="355" y="213"/>
                    <a:pt x="354" y="212"/>
                    <a:pt x="352" y="216"/>
                  </a:cubicBezTo>
                  <a:cubicBezTo>
                    <a:pt x="356" y="219"/>
                    <a:pt x="357" y="224"/>
                    <a:pt x="360" y="229"/>
                  </a:cubicBezTo>
                  <a:cubicBezTo>
                    <a:pt x="363" y="227"/>
                    <a:pt x="366" y="226"/>
                    <a:pt x="370" y="226"/>
                  </a:cubicBezTo>
                  <a:close/>
                  <a:moveTo>
                    <a:pt x="365" y="727"/>
                  </a:moveTo>
                  <a:cubicBezTo>
                    <a:pt x="376" y="720"/>
                    <a:pt x="376" y="720"/>
                    <a:pt x="376" y="720"/>
                  </a:cubicBezTo>
                  <a:cubicBezTo>
                    <a:pt x="379" y="720"/>
                    <a:pt x="379" y="720"/>
                    <a:pt x="379" y="720"/>
                  </a:cubicBezTo>
                  <a:cubicBezTo>
                    <a:pt x="375" y="740"/>
                    <a:pt x="375" y="740"/>
                    <a:pt x="375" y="740"/>
                  </a:cubicBezTo>
                  <a:cubicBezTo>
                    <a:pt x="363" y="741"/>
                    <a:pt x="363" y="741"/>
                    <a:pt x="363" y="741"/>
                  </a:cubicBezTo>
                  <a:lnTo>
                    <a:pt x="365" y="727"/>
                  </a:lnTo>
                  <a:close/>
                  <a:moveTo>
                    <a:pt x="491" y="436"/>
                  </a:moveTo>
                  <a:cubicBezTo>
                    <a:pt x="500" y="416"/>
                    <a:pt x="500" y="416"/>
                    <a:pt x="500" y="416"/>
                  </a:cubicBezTo>
                  <a:cubicBezTo>
                    <a:pt x="474" y="379"/>
                    <a:pt x="474" y="379"/>
                    <a:pt x="474" y="379"/>
                  </a:cubicBezTo>
                  <a:cubicBezTo>
                    <a:pt x="495" y="357"/>
                    <a:pt x="495" y="357"/>
                    <a:pt x="495" y="357"/>
                  </a:cubicBezTo>
                  <a:cubicBezTo>
                    <a:pt x="519" y="358"/>
                    <a:pt x="519" y="358"/>
                    <a:pt x="519" y="358"/>
                  </a:cubicBezTo>
                  <a:cubicBezTo>
                    <a:pt x="519" y="365"/>
                    <a:pt x="519" y="365"/>
                    <a:pt x="519" y="365"/>
                  </a:cubicBezTo>
                  <a:cubicBezTo>
                    <a:pt x="502" y="373"/>
                    <a:pt x="502" y="373"/>
                    <a:pt x="502" y="373"/>
                  </a:cubicBezTo>
                  <a:cubicBezTo>
                    <a:pt x="517" y="404"/>
                    <a:pt x="517" y="404"/>
                    <a:pt x="517" y="404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30" y="410"/>
                    <a:pt x="530" y="410"/>
                    <a:pt x="530" y="410"/>
                  </a:cubicBezTo>
                  <a:cubicBezTo>
                    <a:pt x="520" y="411"/>
                    <a:pt x="520" y="411"/>
                    <a:pt x="520" y="411"/>
                  </a:cubicBezTo>
                  <a:cubicBezTo>
                    <a:pt x="530" y="442"/>
                    <a:pt x="530" y="442"/>
                    <a:pt x="530" y="442"/>
                  </a:cubicBezTo>
                  <a:lnTo>
                    <a:pt x="491" y="436"/>
                  </a:lnTo>
                  <a:close/>
                  <a:moveTo>
                    <a:pt x="579" y="361"/>
                  </a:moveTo>
                  <a:cubicBezTo>
                    <a:pt x="584" y="375"/>
                    <a:pt x="584" y="375"/>
                    <a:pt x="584" y="375"/>
                  </a:cubicBezTo>
                  <a:cubicBezTo>
                    <a:pt x="566" y="387"/>
                    <a:pt x="566" y="387"/>
                    <a:pt x="566" y="387"/>
                  </a:cubicBezTo>
                  <a:cubicBezTo>
                    <a:pt x="560" y="367"/>
                    <a:pt x="560" y="367"/>
                    <a:pt x="560" y="367"/>
                  </a:cubicBezTo>
                  <a:lnTo>
                    <a:pt x="579" y="361"/>
                  </a:lnTo>
                  <a:close/>
                  <a:moveTo>
                    <a:pt x="670" y="159"/>
                  </a:moveTo>
                  <a:cubicBezTo>
                    <a:pt x="644" y="155"/>
                    <a:pt x="644" y="155"/>
                    <a:pt x="644" y="155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74" y="133"/>
                    <a:pt x="674" y="133"/>
                    <a:pt x="674" y="133"/>
                  </a:cubicBezTo>
                  <a:cubicBezTo>
                    <a:pt x="664" y="91"/>
                    <a:pt x="664" y="91"/>
                    <a:pt x="664" y="91"/>
                  </a:cubicBezTo>
                  <a:cubicBezTo>
                    <a:pt x="673" y="80"/>
                    <a:pt x="673" y="80"/>
                    <a:pt x="673" y="80"/>
                  </a:cubicBezTo>
                  <a:cubicBezTo>
                    <a:pt x="669" y="73"/>
                    <a:pt x="669" y="73"/>
                    <a:pt x="669" y="73"/>
                  </a:cubicBezTo>
                  <a:cubicBezTo>
                    <a:pt x="643" y="72"/>
                    <a:pt x="643" y="72"/>
                    <a:pt x="643" y="72"/>
                  </a:cubicBezTo>
                  <a:cubicBezTo>
                    <a:pt x="621" y="118"/>
                    <a:pt x="621" y="118"/>
                    <a:pt x="621" y="118"/>
                  </a:cubicBezTo>
                  <a:cubicBezTo>
                    <a:pt x="633" y="119"/>
                    <a:pt x="633" y="119"/>
                    <a:pt x="633" y="119"/>
                  </a:cubicBezTo>
                  <a:cubicBezTo>
                    <a:pt x="637" y="129"/>
                    <a:pt x="637" y="129"/>
                    <a:pt x="637" y="129"/>
                  </a:cubicBezTo>
                  <a:cubicBezTo>
                    <a:pt x="574" y="118"/>
                    <a:pt x="574" y="118"/>
                    <a:pt x="574" y="118"/>
                  </a:cubicBezTo>
                  <a:cubicBezTo>
                    <a:pt x="483" y="146"/>
                    <a:pt x="483" y="146"/>
                    <a:pt x="483" y="146"/>
                  </a:cubicBezTo>
                  <a:cubicBezTo>
                    <a:pt x="471" y="141"/>
                    <a:pt x="471" y="141"/>
                    <a:pt x="471" y="141"/>
                  </a:cubicBezTo>
                  <a:cubicBezTo>
                    <a:pt x="480" y="132"/>
                    <a:pt x="480" y="132"/>
                    <a:pt x="480" y="132"/>
                  </a:cubicBezTo>
                  <a:cubicBezTo>
                    <a:pt x="450" y="125"/>
                    <a:pt x="450" y="125"/>
                    <a:pt x="450" y="125"/>
                  </a:cubicBezTo>
                  <a:cubicBezTo>
                    <a:pt x="454" y="158"/>
                    <a:pt x="454" y="158"/>
                    <a:pt x="454" y="158"/>
                  </a:cubicBezTo>
                  <a:cubicBezTo>
                    <a:pt x="445" y="151"/>
                    <a:pt x="445" y="151"/>
                    <a:pt x="445" y="151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7" y="170"/>
                    <a:pt x="427" y="170"/>
                    <a:pt x="427" y="170"/>
                  </a:cubicBezTo>
                  <a:cubicBezTo>
                    <a:pt x="408" y="164"/>
                    <a:pt x="408" y="164"/>
                    <a:pt x="408" y="164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411" y="180"/>
                    <a:pt x="411" y="180"/>
                    <a:pt x="411" y="180"/>
                  </a:cubicBezTo>
                  <a:cubicBezTo>
                    <a:pt x="391" y="174"/>
                    <a:pt x="391" y="174"/>
                    <a:pt x="391" y="174"/>
                  </a:cubicBezTo>
                  <a:cubicBezTo>
                    <a:pt x="385" y="154"/>
                    <a:pt x="385" y="154"/>
                    <a:pt x="385" y="154"/>
                  </a:cubicBezTo>
                  <a:cubicBezTo>
                    <a:pt x="421" y="159"/>
                    <a:pt x="421" y="159"/>
                    <a:pt x="421" y="159"/>
                  </a:cubicBezTo>
                  <a:cubicBezTo>
                    <a:pt x="437" y="144"/>
                    <a:pt x="437" y="144"/>
                    <a:pt x="437" y="144"/>
                  </a:cubicBezTo>
                  <a:cubicBezTo>
                    <a:pt x="367" y="115"/>
                    <a:pt x="367" y="115"/>
                    <a:pt x="367" y="115"/>
                  </a:cubicBezTo>
                  <a:cubicBezTo>
                    <a:pt x="355" y="98"/>
                    <a:pt x="355" y="98"/>
                    <a:pt x="355" y="98"/>
                  </a:cubicBezTo>
                  <a:cubicBezTo>
                    <a:pt x="311" y="98"/>
                    <a:pt x="311" y="98"/>
                    <a:pt x="311" y="9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166" y="206"/>
                    <a:pt x="166" y="206"/>
                    <a:pt x="166" y="206"/>
                  </a:cubicBezTo>
                  <a:cubicBezTo>
                    <a:pt x="175" y="247"/>
                    <a:pt x="175" y="247"/>
                    <a:pt x="175" y="247"/>
                  </a:cubicBezTo>
                  <a:cubicBezTo>
                    <a:pt x="209" y="234"/>
                    <a:pt x="209" y="234"/>
                    <a:pt x="209" y="234"/>
                  </a:cubicBezTo>
                  <a:cubicBezTo>
                    <a:pt x="222" y="256"/>
                    <a:pt x="222" y="256"/>
                    <a:pt x="222" y="256"/>
                  </a:cubicBezTo>
                  <a:cubicBezTo>
                    <a:pt x="212" y="262"/>
                    <a:pt x="212" y="262"/>
                    <a:pt x="212" y="262"/>
                  </a:cubicBezTo>
                  <a:cubicBezTo>
                    <a:pt x="219" y="273"/>
                    <a:pt x="219" y="273"/>
                    <a:pt x="219" y="273"/>
                  </a:cubicBezTo>
                  <a:cubicBezTo>
                    <a:pt x="255" y="263"/>
                    <a:pt x="255" y="263"/>
                    <a:pt x="255" y="263"/>
                  </a:cubicBezTo>
                  <a:cubicBezTo>
                    <a:pt x="257" y="239"/>
                    <a:pt x="257" y="239"/>
                    <a:pt x="257" y="239"/>
                  </a:cubicBezTo>
                  <a:cubicBezTo>
                    <a:pt x="271" y="231"/>
                    <a:pt x="271" y="231"/>
                    <a:pt x="271" y="231"/>
                  </a:cubicBezTo>
                  <a:cubicBezTo>
                    <a:pt x="267" y="220"/>
                    <a:pt x="267" y="220"/>
                    <a:pt x="267" y="220"/>
                  </a:cubicBezTo>
                  <a:cubicBezTo>
                    <a:pt x="260" y="218"/>
                    <a:pt x="260" y="218"/>
                    <a:pt x="260" y="218"/>
                  </a:cubicBezTo>
                  <a:cubicBezTo>
                    <a:pt x="262" y="198"/>
                    <a:pt x="262" y="198"/>
                    <a:pt x="262" y="198"/>
                  </a:cubicBezTo>
                  <a:cubicBezTo>
                    <a:pt x="294" y="175"/>
                    <a:pt x="294" y="175"/>
                    <a:pt x="294" y="175"/>
                  </a:cubicBezTo>
                  <a:cubicBezTo>
                    <a:pt x="297" y="164"/>
                    <a:pt x="297" y="164"/>
                    <a:pt x="297" y="164"/>
                  </a:cubicBezTo>
                  <a:cubicBezTo>
                    <a:pt x="311" y="164"/>
                    <a:pt x="311" y="164"/>
                    <a:pt x="311" y="164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87" y="213"/>
                    <a:pt x="287" y="213"/>
                    <a:pt x="287" y="213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45" y="227"/>
                    <a:pt x="345" y="227"/>
                    <a:pt x="345" y="227"/>
                  </a:cubicBezTo>
                  <a:cubicBezTo>
                    <a:pt x="303" y="234"/>
                    <a:pt x="303" y="234"/>
                    <a:pt x="303" y="234"/>
                  </a:cubicBezTo>
                  <a:cubicBezTo>
                    <a:pt x="307" y="256"/>
                    <a:pt x="307" y="256"/>
                    <a:pt x="307" y="256"/>
                  </a:cubicBezTo>
                  <a:cubicBezTo>
                    <a:pt x="293" y="252"/>
                    <a:pt x="293" y="252"/>
                    <a:pt x="293" y="252"/>
                  </a:cubicBezTo>
                  <a:cubicBezTo>
                    <a:pt x="284" y="273"/>
                    <a:pt x="284" y="273"/>
                    <a:pt x="284" y="273"/>
                  </a:cubicBezTo>
                  <a:cubicBezTo>
                    <a:pt x="270" y="285"/>
                    <a:pt x="270" y="285"/>
                    <a:pt x="270" y="285"/>
                  </a:cubicBezTo>
                  <a:cubicBezTo>
                    <a:pt x="235" y="290"/>
                    <a:pt x="235" y="290"/>
                    <a:pt x="235" y="290"/>
                  </a:cubicBezTo>
                  <a:cubicBezTo>
                    <a:pt x="206" y="280"/>
                    <a:pt x="206" y="280"/>
                    <a:pt x="206" y="280"/>
                  </a:cubicBezTo>
                  <a:cubicBezTo>
                    <a:pt x="212" y="250"/>
                    <a:pt x="212" y="250"/>
                    <a:pt x="212" y="250"/>
                  </a:cubicBezTo>
                  <a:cubicBezTo>
                    <a:pt x="192" y="257"/>
                    <a:pt x="192" y="257"/>
                    <a:pt x="192" y="257"/>
                  </a:cubicBezTo>
                  <a:cubicBezTo>
                    <a:pt x="195" y="289"/>
                    <a:pt x="195" y="289"/>
                    <a:pt x="195" y="289"/>
                  </a:cubicBezTo>
                  <a:cubicBezTo>
                    <a:pt x="167" y="290"/>
                    <a:pt x="167" y="290"/>
                    <a:pt x="167" y="290"/>
                  </a:cubicBezTo>
                  <a:cubicBezTo>
                    <a:pt x="169" y="299"/>
                    <a:pt x="169" y="299"/>
                    <a:pt x="169" y="299"/>
                  </a:cubicBezTo>
                  <a:cubicBezTo>
                    <a:pt x="114" y="329"/>
                    <a:pt x="114" y="329"/>
                    <a:pt x="114" y="329"/>
                  </a:cubicBezTo>
                  <a:cubicBezTo>
                    <a:pt x="114" y="341"/>
                    <a:pt x="114" y="341"/>
                    <a:pt x="114" y="341"/>
                  </a:cubicBezTo>
                  <a:cubicBezTo>
                    <a:pt x="91" y="341"/>
                    <a:pt x="91" y="341"/>
                    <a:pt x="91" y="341"/>
                  </a:cubicBezTo>
                  <a:cubicBezTo>
                    <a:pt x="93" y="351"/>
                    <a:pt x="93" y="351"/>
                    <a:pt x="93" y="351"/>
                  </a:cubicBezTo>
                  <a:cubicBezTo>
                    <a:pt x="120" y="367"/>
                    <a:pt x="120" y="367"/>
                    <a:pt x="120" y="367"/>
                  </a:cubicBezTo>
                  <a:cubicBezTo>
                    <a:pt x="117" y="386"/>
                    <a:pt x="117" y="386"/>
                    <a:pt x="117" y="386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9" y="443"/>
                    <a:pt x="59" y="443"/>
                    <a:pt x="59" y="443"/>
                  </a:cubicBezTo>
                  <a:cubicBezTo>
                    <a:pt x="108" y="447"/>
                    <a:pt x="108" y="447"/>
                    <a:pt x="108" y="447"/>
                  </a:cubicBezTo>
                  <a:cubicBezTo>
                    <a:pt x="129" y="436"/>
                    <a:pt x="129" y="436"/>
                    <a:pt x="129" y="436"/>
                  </a:cubicBezTo>
                  <a:cubicBezTo>
                    <a:pt x="129" y="420"/>
                    <a:pt x="129" y="420"/>
                    <a:pt x="129" y="420"/>
                  </a:cubicBezTo>
                  <a:cubicBezTo>
                    <a:pt x="150" y="407"/>
                    <a:pt x="150" y="407"/>
                    <a:pt x="150" y="407"/>
                  </a:cubicBezTo>
                  <a:cubicBezTo>
                    <a:pt x="153" y="391"/>
                    <a:pt x="153" y="391"/>
                    <a:pt x="153" y="391"/>
                  </a:cubicBezTo>
                  <a:cubicBezTo>
                    <a:pt x="175" y="396"/>
                    <a:pt x="175" y="396"/>
                    <a:pt x="175" y="396"/>
                  </a:cubicBezTo>
                  <a:cubicBezTo>
                    <a:pt x="189" y="381"/>
                    <a:pt x="189" y="381"/>
                    <a:pt x="189" y="381"/>
                  </a:cubicBezTo>
                  <a:cubicBezTo>
                    <a:pt x="205" y="386"/>
                    <a:pt x="205" y="386"/>
                    <a:pt x="205" y="386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5" y="437"/>
                    <a:pt x="245" y="437"/>
                    <a:pt x="245" y="437"/>
                  </a:cubicBezTo>
                  <a:cubicBezTo>
                    <a:pt x="255" y="427"/>
                    <a:pt x="255" y="427"/>
                    <a:pt x="255" y="427"/>
                  </a:cubicBezTo>
                  <a:cubicBezTo>
                    <a:pt x="251" y="414"/>
                    <a:pt x="251" y="414"/>
                    <a:pt x="251" y="414"/>
                  </a:cubicBezTo>
                  <a:cubicBezTo>
                    <a:pt x="261" y="423"/>
                    <a:pt x="261" y="423"/>
                    <a:pt x="261" y="423"/>
                  </a:cubicBezTo>
                  <a:cubicBezTo>
                    <a:pt x="265" y="420"/>
                    <a:pt x="265" y="420"/>
                    <a:pt x="265" y="420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50" y="404"/>
                    <a:pt x="250" y="404"/>
                    <a:pt x="250" y="404"/>
                  </a:cubicBezTo>
                  <a:cubicBezTo>
                    <a:pt x="221" y="381"/>
                    <a:pt x="221" y="381"/>
                    <a:pt x="221" y="381"/>
                  </a:cubicBezTo>
                  <a:cubicBezTo>
                    <a:pt x="229" y="371"/>
                    <a:pt x="229" y="371"/>
                    <a:pt x="229" y="371"/>
                  </a:cubicBezTo>
                  <a:cubicBezTo>
                    <a:pt x="268" y="401"/>
                    <a:pt x="268" y="401"/>
                    <a:pt x="268" y="401"/>
                  </a:cubicBezTo>
                  <a:cubicBezTo>
                    <a:pt x="273" y="417"/>
                    <a:pt x="273" y="417"/>
                    <a:pt x="273" y="417"/>
                  </a:cubicBezTo>
                  <a:cubicBezTo>
                    <a:pt x="298" y="450"/>
                    <a:pt x="298" y="450"/>
                    <a:pt x="298" y="450"/>
                  </a:cubicBezTo>
                  <a:cubicBezTo>
                    <a:pt x="300" y="436"/>
                    <a:pt x="300" y="436"/>
                    <a:pt x="300" y="436"/>
                  </a:cubicBezTo>
                  <a:cubicBezTo>
                    <a:pt x="309" y="439"/>
                    <a:pt x="309" y="439"/>
                    <a:pt x="309" y="439"/>
                  </a:cubicBezTo>
                  <a:cubicBezTo>
                    <a:pt x="298" y="420"/>
                    <a:pt x="298" y="420"/>
                    <a:pt x="298" y="420"/>
                  </a:cubicBezTo>
                  <a:cubicBezTo>
                    <a:pt x="309" y="422"/>
                    <a:pt x="309" y="422"/>
                    <a:pt x="309" y="422"/>
                  </a:cubicBezTo>
                  <a:cubicBezTo>
                    <a:pt x="310" y="414"/>
                    <a:pt x="310" y="414"/>
                    <a:pt x="310" y="414"/>
                  </a:cubicBezTo>
                  <a:cubicBezTo>
                    <a:pt x="336" y="412"/>
                    <a:pt x="336" y="412"/>
                    <a:pt x="336" y="412"/>
                  </a:cubicBezTo>
                  <a:cubicBezTo>
                    <a:pt x="334" y="401"/>
                    <a:pt x="334" y="401"/>
                    <a:pt x="334" y="401"/>
                  </a:cubicBezTo>
                  <a:cubicBezTo>
                    <a:pt x="353" y="361"/>
                    <a:pt x="353" y="361"/>
                    <a:pt x="353" y="361"/>
                  </a:cubicBezTo>
                  <a:cubicBezTo>
                    <a:pt x="370" y="365"/>
                    <a:pt x="370" y="365"/>
                    <a:pt x="370" y="365"/>
                  </a:cubicBezTo>
                  <a:cubicBezTo>
                    <a:pt x="376" y="381"/>
                    <a:pt x="376" y="381"/>
                    <a:pt x="376" y="381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385" y="362"/>
                    <a:pt x="385" y="362"/>
                    <a:pt x="385" y="362"/>
                  </a:cubicBezTo>
                  <a:cubicBezTo>
                    <a:pt x="408" y="358"/>
                    <a:pt x="408" y="358"/>
                    <a:pt x="408" y="358"/>
                  </a:cubicBezTo>
                  <a:cubicBezTo>
                    <a:pt x="401" y="370"/>
                    <a:pt x="401" y="370"/>
                    <a:pt x="401" y="370"/>
                  </a:cubicBezTo>
                  <a:cubicBezTo>
                    <a:pt x="435" y="400"/>
                    <a:pt x="435" y="400"/>
                    <a:pt x="435" y="400"/>
                  </a:cubicBezTo>
                  <a:cubicBezTo>
                    <a:pt x="432" y="406"/>
                    <a:pt x="432" y="406"/>
                    <a:pt x="432" y="406"/>
                  </a:cubicBezTo>
                  <a:cubicBezTo>
                    <a:pt x="342" y="410"/>
                    <a:pt x="342" y="410"/>
                    <a:pt x="342" y="410"/>
                  </a:cubicBezTo>
                  <a:cubicBezTo>
                    <a:pt x="329" y="442"/>
                    <a:pt x="329" y="442"/>
                    <a:pt x="329" y="442"/>
                  </a:cubicBezTo>
                  <a:cubicBezTo>
                    <a:pt x="339" y="450"/>
                    <a:pt x="339" y="450"/>
                    <a:pt x="339" y="450"/>
                  </a:cubicBezTo>
                  <a:cubicBezTo>
                    <a:pt x="395" y="446"/>
                    <a:pt x="395" y="446"/>
                    <a:pt x="395" y="446"/>
                  </a:cubicBezTo>
                  <a:cubicBezTo>
                    <a:pt x="385" y="491"/>
                    <a:pt x="385" y="491"/>
                    <a:pt x="385" y="491"/>
                  </a:cubicBezTo>
                  <a:cubicBezTo>
                    <a:pt x="337" y="491"/>
                    <a:pt x="337" y="491"/>
                    <a:pt x="337" y="491"/>
                  </a:cubicBezTo>
                  <a:cubicBezTo>
                    <a:pt x="280" y="479"/>
                    <a:pt x="280" y="479"/>
                    <a:pt x="280" y="479"/>
                  </a:cubicBezTo>
                  <a:cubicBezTo>
                    <a:pt x="273" y="496"/>
                    <a:pt x="273" y="496"/>
                    <a:pt x="273" y="496"/>
                  </a:cubicBezTo>
                  <a:cubicBezTo>
                    <a:pt x="203" y="469"/>
                    <a:pt x="203" y="469"/>
                    <a:pt x="203" y="469"/>
                  </a:cubicBezTo>
                  <a:cubicBezTo>
                    <a:pt x="209" y="443"/>
                    <a:pt x="209" y="443"/>
                    <a:pt x="209" y="443"/>
                  </a:cubicBezTo>
                  <a:cubicBezTo>
                    <a:pt x="136" y="446"/>
                    <a:pt x="136" y="446"/>
                    <a:pt x="136" y="446"/>
                  </a:cubicBezTo>
                  <a:cubicBezTo>
                    <a:pt x="61" y="475"/>
                    <a:pt x="61" y="475"/>
                    <a:pt x="61" y="475"/>
                  </a:cubicBezTo>
                  <a:cubicBezTo>
                    <a:pt x="49" y="505"/>
                    <a:pt x="49" y="505"/>
                    <a:pt x="49" y="505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2" y="639"/>
                    <a:pt x="2" y="639"/>
                    <a:pt x="2" y="639"/>
                  </a:cubicBezTo>
                  <a:cubicBezTo>
                    <a:pt x="62" y="694"/>
                    <a:pt x="62" y="694"/>
                    <a:pt x="62" y="694"/>
                  </a:cubicBezTo>
                  <a:cubicBezTo>
                    <a:pt x="165" y="684"/>
                    <a:pt x="165" y="684"/>
                    <a:pt x="165" y="684"/>
                  </a:cubicBezTo>
                  <a:cubicBezTo>
                    <a:pt x="198" y="694"/>
                    <a:pt x="198" y="694"/>
                    <a:pt x="198" y="694"/>
                  </a:cubicBezTo>
                  <a:cubicBezTo>
                    <a:pt x="193" y="735"/>
                    <a:pt x="193" y="735"/>
                    <a:pt x="193" y="735"/>
                  </a:cubicBezTo>
                  <a:cubicBezTo>
                    <a:pt x="224" y="789"/>
                    <a:pt x="224" y="789"/>
                    <a:pt x="224" y="789"/>
                  </a:cubicBezTo>
                  <a:cubicBezTo>
                    <a:pt x="214" y="846"/>
                    <a:pt x="214" y="846"/>
                    <a:pt x="214" y="846"/>
                  </a:cubicBezTo>
                  <a:cubicBezTo>
                    <a:pt x="267" y="980"/>
                    <a:pt x="267" y="980"/>
                    <a:pt x="267" y="980"/>
                  </a:cubicBezTo>
                  <a:cubicBezTo>
                    <a:pt x="334" y="973"/>
                    <a:pt x="334" y="973"/>
                    <a:pt x="334" y="973"/>
                  </a:cubicBezTo>
                  <a:cubicBezTo>
                    <a:pt x="376" y="911"/>
                    <a:pt x="376" y="911"/>
                    <a:pt x="376" y="911"/>
                  </a:cubicBezTo>
                  <a:cubicBezTo>
                    <a:pt x="392" y="901"/>
                    <a:pt x="392" y="901"/>
                    <a:pt x="392" y="901"/>
                  </a:cubicBezTo>
                  <a:cubicBezTo>
                    <a:pt x="392" y="868"/>
                    <a:pt x="392" y="868"/>
                    <a:pt x="392" y="868"/>
                  </a:cubicBezTo>
                  <a:cubicBezTo>
                    <a:pt x="430" y="835"/>
                    <a:pt x="430" y="835"/>
                    <a:pt x="430" y="835"/>
                  </a:cubicBezTo>
                  <a:cubicBezTo>
                    <a:pt x="421" y="757"/>
                    <a:pt x="421" y="757"/>
                    <a:pt x="421" y="757"/>
                  </a:cubicBezTo>
                  <a:cubicBezTo>
                    <a:pt x="512" y="645"/>
                    <a:pt x="512" y="645"/>
                    <a:pt x="512" y="645"/>
                  </a:cubicBezTo>
                  <a:cubicBezTo>
                    <a:pt x="509" y="633"/>
                    <a:pt x="509" y="633"/>
                    <a:pt x="509" y="633"/>
                  </a:cubicBezTo>
                  <a:cubicBezTo>
                    <a:pt x="451" y="650"/>
                    <a:pt x="451" y="650"/>
                    <a:pt x="451" y="650"/>
                  </a:cubicBezTo>
                  <a:cubicBezTo>
                    <a:pt x="416" y="606"/>
                    <a:pt x="416" y="606"/>
                    <a:pt x="416" y="606"/>
                  </a:cubicBezTo>
                  <a:cubicBezTo>
                    <a:pt x="375" y="511"/>
                    <a:pt x="375" y="511"/>
                    <a:pt x="375" y="511"/>
                  </a:cubicBezTo>
                  <a:cubicBezTo>
                    <a:pt x="385" y="512"/>
                    <a:pt x="385" y="512"/>
                    <a:pt x="385" y="512"/>
                  </a:cubicBezTo>
                  <a:cubicBezTo>
                    <a:pt x="450" y="632"/>
                    <a:pt x="450" y="632"/>
                    <a:pt x="450" y="632"/>
                  </a:cubicBezTo>
                  <a:cubicBezTo>
                    <a:pt x="524" y="606"/>
                    <a:pt x="524" y="606"/>
                    <a:pt x="524" y="606"/>
                  </a:cubicBezTo>
                  <a:cubicBezTo>
                    <a:pt x="576" y="560"/>
                    <a:pt x="576" y="560"/>
                    <a:pt x="576" y="560"/>
                  </a:cubicBezTo>
                  <a:cubicBezTo>
                    <a:pt x="536" y="532"/>
                    <a:pt x="536" y="532"/>
                    <a:pt x="536" y="532"/>
                  </a:cubicBezTo>
                  <a:cubicBezTo>
                    <a:pt x="533" y="544"/>
                    <a:pt x="533" y="544"/>
                    <a:pt x="533" y="544"/>
                  </a:cubicBezTo>
                  <a:cubicBezTo>
                    <a:pt x="513" y="544"/>
                    <a:pt x="513" y="544"/>
                    <a:pt x="513" y="544"/>
                  </a:cubicBezTo>
                  <a:cubicBezTo>
                    <a:pt x="513" y="532"/>
                    <a:pt x="513" y="532"/>
                    <a:pt x="513" y="532"/>
                  </a:cubicBezTo>
                  <a:cubicBezTo>
                    <a:pt x="487" y="508"/>
                    <a:pt x="487" y="508"/>
                    <a:pt x="487" y="508"/>
                  </a:cubicBezTo>
                  <a:cubicBezTo>
                    <a:pt x="487" y="502"/>
                    <a:pt x="487" y="502"/>
                    <a:pt x="487" y="502"/>
                  </a:cubicBezTo>
                  <a:cubicBezTo>
                    <a:pt x="525" y="528"/>
                    <a:pt x="525" y="528"/>
                    <a:pt x="525" y="528"/>
                  </a:cubicBezTo>
                  <a:cubicBezTo>
                    <a:pt x="545" y="522"/>
                    <a:pt x="545" y="522"/>
                    <a:pt x="545" y="522"/>
                  </a:cubicBezTo>
                  <a:cubicBezTo>
                    <a:pt x="553" y="538"/>
                    <a:pt x="553" y="538"/>
                    <a:pt x="553" y="538"/>
                  </a:cubicBezTo>
                  <a:cubicBezTo>
                    <a:pt x="611" y="535"/>
                    <a:pt x="611" y="535"/>
                    <a:pt x="611" y="535"/>
                  </a:cubicBezTo>
                  <a:cubicBezTo>
                    <a:pt x="647" y="570"/>
                    <a:pt x="647" y="570"/>
                    <a:pt x="647" y="570"/>
                  </a:cubicBezTo>
                  <a:cubicBezTo>
                    <a:pt x="666" y="568"/>
                    <a:pt x="666" y="568"/>
                    <a:pt x="666" y="568"/>
                  </a:cubicBezTo>
                  <a:cubicBezTo>
                    <a:pt x="700" y="665"/>
                    <a:pt x="700" y="665"/>
                    <a:pt x="700" y="665"/>
                  </a:cubicBezTo>
                  <a:cubicBezTo>
                    <a:pt x="722" y="649"/>
                    <a:pt x="722" y="649"/>
                    <a:pt x="722" y="649"/>
                  </a:cubicBezTo>
                  <a:cubicBezTo>
                    <a:pt x="726" y="609"/>
                    <a:pt x="726" y="609"/>
                    <a:pt x="726" y="609"/>
                  </a:cubicBezTo>
                  <a:cubicBezTo>
                    <a:pt x="808" y="558"/>
                    <a:pt x="808" y="558"/>
                    <a:pt x="808" y="558"/>
                  </a:cubicBezTo>
                  <a:cubicBezTo>
                    <a:pt x="827" y="609"/>
                    <a:pt x="827" y="609"/>
                    <a:pt x="827" y="609"/>
                  </a:cubicBezTo>
                  <a:cubicBezTo>
                    <a:pt x="849" y="602"/>
                    <a:pt x="849" y="602"/>
                    <a:pt x="849" y="602"/>
                  </a:cubicBezTo>
                  <a:cubicBezTo>
                    <a:pt x="856" y="659"/>
                    <a:pt x="856" y="659"/>
                    <a:pt x="856" y="659"/>
                  </a:cubicBezTo>
                  <a:cubicBezTo>
                    <a:pt x="869" y="674"/>
                    <a:pt x="869" y="674"/>
                    <a:pt x="869" y="674"/>
                  </a:cubicBezTo>
                  <a:cubicBezTo>
                    <a:pt x="874" y="697"/>
                    <a:pt x="874" y="697"/>
                    <a:pt x="874" y="697"/>
                  </a:cubicBezTo>
                  <a:cubicBezTo>
                    <a:pt x="899" y="718"/>
                    <a:pt x="899" y="718"/>
                    <a:pt x="899" y="718"/>
                  </a:cubicBezTo>
                  <a:cubicBezTo>
                    <a:pt x="906" y="717"/>
                    <a:pt x="906" y="717"/>
                    <a:pt x="906" y="717"/>
                  </a:cubicBezTo>
                  <a:cubicBezTo>
                    <a:pt x="893" y="679"/>
                    <a:pt x="893" y="679"/>
                    <a:pt x="893" y="679"/>
                  </a:cubicBezTo>
                  <a:cubicBezTo>
                    <a:pt x="867" y="653"/>
                    <a:pt x="867" y="653"/>
                    <a:pt x="867" y="653"/>
                  </a:cubicBezTo>
                  <a:cubicBezTo>
                    <a:pt x="873" y="627"/>
                    <a:pt x="873" y="627"/>
                    <a:pt x="873" y="627"/>
                  </a:cubicBezTo>
                  <a:cubicBezTo>
                    <a:pt x="909" y="660"/>
                    <a:pt x="909" y="660"/>
                    <a:pt x="909" y="660"/>
                  </a:cubicBezTo>
                  <a:cubicBezTo>
                    <a:pt x="942" y="640"/>
                    <a:pt x="942" y="640"/>
                    <a:pt x="942" y="640"/>
                  </a:cubicBezTo>
                  <a:cubicBezTo>
                    <a:pt x="915" y="577"/>
                    <a:pt x="915" y="577"/>
                    <a:pt x="915" y="577"/>
                  </a:cubicBezTo>
                  <a:cubicBezTo>
                    <a:pt x="942" y="566"/>
                    <a:pt x="942" y="566"/>
                    <a:pt x="942" y="566"/>
                  </a:cubicBezTo>
                  <a:cubicBezTo>
                    <a:pt x="934" y="580"/>
                    <a:pt x="934" y="580"/>
                    <a:pt x="934" y="580"/>
                  </a:cubicBezTo>
                  <a:cubicBezTo>
                    <a:pt x="936" y="592"/>
                    <a:pt x="936" y="592"/>
                    <a:pt x="936" y="592"/>
                  </a:cubicBezTo>
                  <a:cubicBezTo>
                    <a:pt x="951" y="586"/>
                    <a:pt x="951" y="586"/>
                    <a:pt x="951" y="586"/>
                  </a:cubicBezTo>
                  <a:cubicBezTo>
                    <a:pt x="952" y="567"/>
                    <a:pt x="952" y="567"/>
                    <a:pt x="952" y="567"/>
                  </a:cubicBezTo>
                  <a:cubicBezTo>
                    <a:pt x="1003" y="548"/>
                    <a:pt x="1003" y="548"/>
                    <a:pt x="1003" y="548"/>
                  </a:cubicBezTo>
                  <a:cubicBezTo>
                    <a:pt x="1036" y="506"/>
                    <a:pt x="1036" y="506"/>
                    <a:pt x="1036" y="506"/>
                  </a:cubicBezTo>
                  <a:cubicBezTo>
                    <a:pt x="1017" y="462"/>
                    <a:pt x="1017" y="462"/>
                    <a:pt x="1017" y="462"/>
                  </a:cubicBezTo>
                  <a:cubicBezTo>
                    <a:pt x="1043" y="440"/>
                    <a:pt x="1043" y="440"/>
                    <a:pt x="1043" y="440"/>
                  </a:cubicBezTo>
                  <a:cubicBezTo>
                    <a:pt x="1016" y="440"/>
                    <a:pt x="1016" y="440"/>
                    <a:pt x="1016" y="440"/>
                  </a:cubicBezTo>
                  <a:cubicBezTo>
                    <a:pt x="1004" y="426"/>
                    <a:pt x="1004" y="426"/>
                    <a:pt x="1004" y="426"/>
                  </a:cubicBezTo>
                  <a:cubicBezTo>
                    <a:pt x="1033" y="411"/>
                    <a:pt x="1033" y="411"/>
                    <a:pt x="1033" y="411"/>
                  </a:cubicBezTo>
                  <a:cubicBezTo>
                    <a:pt x="1029" y="429"/>
                    <a:pt x="1029" y="429"/>
                    <a:pt x="1029" y="429"/>
                  </a:cubicBezTo>
                  <a:cubicBezTo>
                    <a:pt x="1053" y="417"/>
                    <a:pt x="1053" y="417"/>
                    <a:pt x="1053" y="417"/>
                  </a:cubicBezTo>
                  <a:cubicBezTo>
                    <a:pt x="1057" y="440"/>
                    <a:pt x="1057" y="440"/>
                    <a:pt x="1057" y="440"/>
                  </a:cubicBezTo>
                  <a:cubicBezTo>
                    <a:pt x="1067" y="439"/>
                    <a:pt x="1067" y="439"/>
                    <a:pt x="1067" y="439"/>
                  </a:cubicBezTo>
                  <a:cubicBezTo>
                    <a:pt x="1065" y="458"/>
                    <a:pt x="1065" y="458"/>
                    <a:pt x="1065" y="458"/>
                  </a:cubicBezTo>
                  <a:cubicBezTo>
                    <a:pt x="1066" y="468"/>
                    <a:pt x="1066" y="468"/>
                    <a:pt x="1066" y="468"/>
                  </a:cubicBezTo>
                  <a:cubicBezTo>
                    <a:pt x="1092" y="459"/>
                    <a:pt x="1092" y="459"/>
                    <a:pt x="1092" y="459"/>
                  </a:cubicBezTo>
                  <a:cubicBezTo>
                    <a:pt x="1079" y="420"/>
                    <a:pt x="1079" y="420"/>
                    <a:pt x="1079" y="420"/>
                  </a:cubicBezTo>
                  <a:cubicBezTo>
                    <a:pt x="1106" y="391"/>
                    <a:pt x="1106" y="391"/>
                    <a:pt x="1106" y="391"/>
                  </a:cubicBezTo>
                  <a:cubicBezTo>
                    <a:pt x="1122" y="394"/>
                    <a:pt x="1122" y="394"/>
                    <a:pt x="1122" y="394"/>
                  </a:cubicBezTo>
                  <a:cubicBezTo>
                    <a:pt x="1173" y="341"/>
                    <a:pt x="1173" y="341"/>
                    <a:pt x="1173" y="341"/>
                  </a:cubicBezTo>
                  <a:cubicBezTo>
                    <a:pt x="1172" y="294"/>
                    <a:pt x="1172" y="294"/>
                    <a:pt x="1172" y="294"/>
                  </a:cubicBezTo>
                  <a:cubicBezTo>
                    <a:pt x="1135" y="285"/>
                    <a:pt x="1135" y="285"/>
                    <a:pt x="1135" y="285"/>
                  </a:cubicBezTo>
                  <a:cubicBezTo>
                    <a:pt x="1190" y="242"/>
                    <a:pt x="1190" y="242"/>
                    <a:pt x="1190" y="242"/>
                  </a:cubicBezTo>
                  <a:cubicBezTo>
                    <a:pt x="1250" y="233"/>
                    <a:pt x="1250" y="233"/>
                    <a:pt x="1250" y="233"/>
                  </a:cubicBezTo>
                  <a:cubicBezTo>
                    <a:pt x="1250" y="242"/>
                    <a:pt x="1250" y="242"/>
                    <a:pt x="1250" y="242"/>
                  </a:cubicBezTo>
                  <a:cubicBezTo>
                    <a:pt x="1283" y="239"/>
                    <a:pt x="1283" y="239"/>
                    <a:pt x="1283" y="239"/>
                  </a:cubicBezTo>
                  <a:cubicBezTo>
                    <a:pt x="1292" y="214"/>
                    <a:pt x="1292" y="214"/>
                    <a:pt x="1292" y="214"/>
                  </a:cubicBezTo>
                  <a:cubicBezTo>
                    <a:pt x="1317" y="213"/>
                    <a:pt x="1317" y="213"/>
                    <a:pt x="1317" y="213"/>
                  </a:cubicBezTo>
                  <a:cubicBezTo>
                    <a:pt x="1317" y="223"/>
                    <a:pt x="1317" y="223"/>
                    <a:pt x="1317" y="223"/>
                  </a:cubicBezTo>
                  <a:cubicBezTo>
                    <a:pt x="1348" y="204"/>
                    <a:pt x="1348" y="204"/>
                    <a:pt x="1348" y="204"/>
                  </a:cubicBezTo>
                  <a:cubicBezTo>
                    <a:pt x="1344" y="217"/>
                    <a:pt x="1344" y="217"/>
                    <a:pt x="1344" y="217"/>
                  </a:cubicBezTo>
                  <a:cubicBezTo>
                    <a:pt x="1282" y="270"/>
                    <a:pt x="1282" y="270"/>
                    <a:pt x="1282" y="270"/>
                  </a:cubicBezTo>
                  <a:cubicBezTo>
                    <a:pt x="1289" y="322"/>
                    <a:pt x="1289" y="322"/>
                    <a:pt x="1289" y="322"/>
                  </a:cubicBezTo>
                  <a:cubicBezTo>
                    <a:pt x="1332" y="286"/>
                    <a:pt x="1332" y="286"/>
                    <a:pt x="1332" y="286"/>
                  </a:cubicBezTo>
                  <a:cubicBezTo>
                    <a:pt x="1334" y="272"/>
                    <a:pt x="1334" y="272"/>
                    <a:pt x="1334" y="272"/>
                  </a:cubicBezTo>
                  <a:cubicBezTo>
                    <a:pt x="1345" y="270"/>
                    <a:pt x="1345" y="270"/>
                    <a:pt x="1345" y="270"/>
                  </a:cubicBezTo>
                  <a:cubicBezTo>
                    <a:pt x="1344" y="234"/>
                    <a:pt x="1344" y="234"/>
                    <a:pt x="1344" y="234"/>
                  </a:cubicBezTo>
                  <a:cubicBezTo>
                    <a:pt x="1374" y="220"/>
                    <a:pt x="1374" y="220"/>
                    <a:pt x="1374" y="220"/>
                  </a:cubicBezTo>
                  <a:cubicBezTo>
                    <a:pt x="1387" y="230"/>
                    <a:pt x="1387" y="230"/>
                    <a:pt x="1387" y="230"/>
                  </a:cubicBezTo>
                  <a:cubicBezTo>
                    <a:pt x="1400" y="217"/>
                    <a:pt x="1400" y="217"/>
                    <a:pt x="1400" y="217"/>
                  </a:cubicBezTo>
                  <a:cubicBezTo>
                    <a:pt x="1468" y="195"/>
                    <a:pt x="1468" y="195"/>
                    <a:pt x="1468" y="195"/>
                  </a:cubicBezTo>
                  <a:cubicBezTo>
                    <a:pt x="1453" y="177"/>
                    <a:pt x="1453" y="177"/>
                    <a:pt x="1453" y="177"/>
                  </a:cubicBezTo>
                  <a:cubicBezTo>
                    <a:pt x="1475" y="162"/>
                    <a:pt x="1475" y="162"/>
                    <a:pt x="1475" y="162"/>
                  </a:cubicBezTo>
                  <a:cubicBezTo>
                    <a:pt x="1507" y="178"/>
                    <a:pt x="1507" y="178"/>
                    <a:pt x="1507" y="178"/>
                  </a:cubicBezTo>
                  <a:cubicBezTo>
                    <a:pt x="1537" y="158"/>
                    <a:pt x="1537" y="158"/>
                    <a:pt x="1537" y="158"/>
                  </a:cubicBezTo>
                  <a:cubicBezTo>
                    <a:pt x="1488" y="134"/>
                    <a:pt x="1488" y="134"/>
                    <a:pt x="1488" y="134"/>
                  </a:cubicBezTo>
                  <a:cubicBezTo>
                    <a:pt x="1389" y="109"/>
                    <a:pt x="1389" y="109"/>
                    <a:pt x="1389" y="109"/>
                  </a:cubicBezTo>
                  <a:cubicBezTo>
                    <a:pt x="1390" y="123"/>
                    <a:pt x="1390" y="123"/>
                    <a:pt x="1390" y="123"/>
                  </a:cubicBezTo>
                  <a:cubicBezTo>
                    <a:pt x="1370" y="110"/>
                    <a:pt x="1370" y="110"/>
                    <a:pt x="1370" y="110"/>
                  </a:cubicBezTo>
                  <a:cubicBezTo>
                    <a:pt x="1324" y="118"/>
                    <a:pt x="1324" y="118"/>
                    <a:pt x="1324" y="118"/>
                  </a:cubicBezTo>
                  <a:cubicBezTo>
                    <a:pt x="1306" y="98"/>
                    <a:pt x="1306" y="98"/>
                    <a:pt x="1306" y="98"/>
                  </a:cubicBezTo>
                  <a:cubicBezTo>
                    <a:pt x="1266" y="100"/>
                    <a:pt x="1266" y="100"/>
                    <a:pt x="1266" y="100"/>
                  </a:cubicBezTo>
                  <a:cubicBezTo>
                    <a:pt x="1246" y="77"/>
                    <a:pt x="1246" y="77"/>
                    <a:pt x="1246" y="77"/>
                  </a:cubicBezTo>
                  <a:cubicBezTo>
                    <a:pt x="1196" y="72"/>
                    <a:pt x="1196" y="72"/>
                    <a:pt x="1196" y="72"/>
                  </a:cubicBezTo>
                  <a:cubicBezTo>
                    <a:pt x="1165" y="89"/>
                    <a:pt x="1165" y="89"/>
                    <a:pt x="1165" y="89"/>
                  </a:cubicBezTo>
                  <a:cubicBezTo>
                    <a:pt x="1115" y="86"/>
                    <a:pt x="1115" y="86"/>
                    <a:pt x="1115" y="86"/>
                  </a:cubicBezTo>
                  <a:cubicBezTo>
                    <a:pt x="1106" y="96"/>
                    <a:pt x="1106" y="96"/>
                    <a:pt x="1106" y="96"/>
                  </a:cubicBezTo>
                  <a:cubicBezTo>
                    <a:pt x="1089" y="73"/>
                    <a:pt x="1089" y="73"/>
                    <a:pt x="1089" y="73"/>
                  </a:cubicBezTo>
                  <a:cubicBezTo>
                    <a:pt x="1036" y="57"/>
                    <a:pt x="1036" y="57"/>
                    <a:pt x="1036" y="57"/>
                  </a:cubicBezTo>
                  <a:cubicBezTo>
                    <a:pt x="925" y="64"/>
                    <a:pt x="925" y="64"/>
                    <a:pt x="925" y="64"/>
                  </a:cubicBezTo>
                  <a:cubicBezTo>
                    <a:pt x="974" y="33"/>
                    <a:pt x="974" y="33"/>
                    <a:pt x="974" y="33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769" y="43"/>
                    <a:pt x="769" y="43"/>
                    <a:pt x="769" y="43"/>
                  </a:cubicBezTo>
                  <a:cubicBezTo>
                    <a:pt x="774" y="59"/>
                    <a:pt x="774" y="59"/>
                    <a:pt x="774" y="59"/>
                  </a:cubicBezTo>
                  <a:cubicBezTo>
                    <a:pt x="728" y="59"/>
                    <a:pt x="728" y="59"/>
                    <a:pt x="728" y="59"/>
                  </a:cubicBezTo>
                  <a:cubicBezTo>
                    <a:pt x="746" y="85"/>
                    <a:pt x="746" y="85"/>
                    <a:pt x="746" y="85"/>
                  </a:cubicBezTo>
                  <a:cubicBezTo>
                    <a:pt x="749" y="90"/>
                    <a:pt x="749" y="90"/>
                    <a:pt x="749" y="90"/>
                  </a:cubicBezTo>
                  <a:cubicBezTo>
                    <a:pt x="690" y="77"/>
                    <a:pt x="690" y="77"/>
                    <a:pt x="690" y="77"/>
                  </a:cubicBezTo>
                  <a:cubicBezTo>
                    <a:pt x="675" y="87"/>
                    <a:pt x="675" y="87"/>
                    <a:pt x="675" y="87"/>
                  </a:cubicBezTo>
                  <a:cubicBezTo>
                    <a:pt x="679" y="117"/>
                    <a:pt x="679" y="117"/>
                    <a:pt x="679" y="117"/>
                  </a:cubicBezTo>
                  <a:cubicBezTo>
                    <a:pt x="698" y="119"/>
                    <a:pt x="698" y="119"/>
                    <a:pt x="698" y="119"/>
                  </a:cubicBezTo>
                  <a:cubicBezTo>
                    <a:pt x="706" y="122"/>
                    <a:pt x="706" y="122"/>
                    <a:pt x="706" y="122"/>
                  </a:cubicBezTo>
                  <a:cubicBezTo>
                    <a:pt x="707" y="136"/>
                    <a:pt x="707" y="136"/>
                    <a:pt x="707" y="136"/>
                  </a:cubicBezTo>
                  <a:cubicBezTo>
                    <a:pt x="693" y="124"/>
                    <a:pt x="693" y="124"/>
                    <a:pt x="693" y="124"/>
                  </a:cubicBezTo>
                  <a:lnTo>
                    <a:pt x="670" y="159"/>
                  </a:lnTo>
                  <a:close/>
                  <a:moveTo>
                    <a:pt x="189" y="406"/>
                  </a:moveTo>
                  <a:cubicBezTo>
                    <a:pt x="201" y="407"/>
                    <a:pt x="201" y="407"/>
                    <a:pt x="201" y="407"/>
                  </a:cubicBezTo>
                  <a:cubicBezTo>
                    <a:pt x="202" y="413"/>
                    <a:pt x="202" y="413"/>
                    <a:pt x="202" y="413"/>
                  </a:cubicBezTo>
                  <a:cubicBezTo>
                    <a:pt x="201" y="424"/>
                    <a:pt x="201" y="424"/>
                    <a:pt x="201" y="424"/>
                  </a:cubicBezTo>
                  <a:cubicBezTo>
                    <a:pt x="189" y="426"/>
                    <a:pt x="189" y="426"/>
                    <a:pt x="189" y="426"/>
                  </a:cubicBezTo>
                  <a:lnTo>
                    <a:pt x="189" y="406"/>
                  </a:lnTo>
                  <a:close/>
                  <a:moveTo>
                    <a:pt x="218" y="433"/>
                  </a:moveTo>
                  <a:cubicBezTo>
                    <a:pt x="241" y="433"/>
                    <a:pt x="241" y="433"/>
                    <a:pt x="241" y="433"/>
                  </a:cubicBezTo>
                  <a:cubicBezTo>
                    <a:pt x="235" y="449"/>
                    <a:pt x="235" y="449"/>
                    <a:pt x="235" y="449"/>
                  </a:cubicBezTo>
                  <a:lnTo>
                    <a:pt x="218" y="433"/>
                  </a:lnTo>
                  <a:close/>
                  <a:moveTo>
                    <a:pt x="382" y="458"/>
                  </a:moveTo>
                  <a:cubicBezTo>
                    <a:pt x="378" y="463"/>
                    <a:pt x="378" y="463"/>
                    <a:pt x="378" y="463"/>
                  </a:cubicBezTo>
                  <a:cubicBezTo>
                    <a:pt x="366" y="465"/>
                    <a:pt x="366" y="465"/>
                    <a:pt x="366" y="465"/>
                  </a:cubicBezTo>
                  <a:cubicBezTo>
                    <a:pt x="366" y="458"/>
                    <a:pt x="366" y="458"/>
                    <a:pt x="366" y="458"/>
                  </a:cubicBezTo>
                  <a:cubicBezTo>
                    <a:pt x="388" y="453"/>
                    <a:pt x="388" y="453"/>
                    <a:pt x="388" y="453"/>
                  </a:cubicBezTo>
                  <a:cubicBezTo>
                    <a:pt x="388" y="456"/>
                    <a:pt x="388" y="456"/>
                    <a:pt x="388" y="456"/>
                  </a:cubicBezTo>
                  <a:lnTo>
                    <a:pt x="382" y="458"/>
                  </a:lnTo>
                  <a:close/>
                  <a:moveTo>
                    <a:pt x="303" y="455"/>
                  </a:moveTo>
                  <a:cubicBezTo>
                    <a:pt x="327" y="456"/>
                    <a:pt x="327" y="456"/>
                    <a:pt x="327" y="456"/>
                  </a:cubicBezTo>
                  <a:cubicBezTo>
                    <a:pt x="325" y="461"/>
                    <a:pt x="325" y="461"/>
                    <a:pt x="325" y="461"/>
                  </a:cubicBezTo>
                  <a:cubicBezTo>
                    <a:pt x="303" y="459"/>
                    <a:pt x="303" y="459"/>
                    <a:pt x="303" y="459"/>
                  </a:cubicBezTo>
                  <a:lnTo>
                    <a:pt x="303" y="455"/>
                  </a:lnTo>
                  <a:close/>
                  <a:moveTo>
                    <a:pt x="949" y="273"/>
                  </a:moveTo>
                  <a:cubicBezTo>
                    <a:pt x="903" y="317"/>
                    <a:pt x="903" y="317"/>
                    <a:pt x="903" y="317"/>
                  </a:cubicBezTo>
                  <a:cubicBezTo>
                    <a:pt x="936" y="302"/>
                    <a:pt x="936" y="302"/>
                    <a:pt x="936" y="302"/>
                  </a:cubicBezTo>
                  <a:lnTo>
                    <a:pt x="949" y="273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0" name="Freeform 138"/>
            <p:cNvSpPr>
              <a:spLocks noChangeAspect="1"/>
            </p:cNvSpPr>
            <p:nvPr/>
          </p:nvSpPr>
          <p:spPr bwMode="auto">
            <a:xfrm>
              <a:off x="1778" y="1242"/>
              <a:ext cx="45" cy="38"/>
            </a:xfrm>
            <a:custGeom>
              <a:avLst/>
              <a:gdLst/>
              <a:ahLst/>
              <a:cxnLst>
                <a:cxn ang="0">
                  <a:pos x="6" y="64"/>
                </a:cxn>
                <a:cxn ang="0">
                  <a:pos x="0" y="48"/>
                </a:cxn>
                <a:cxn ang="0">
                  <a:pos x="29" y="0"/>
                </a:cxn>
                <a:cxn ang="0">
                  <a:pos x="73" y="27"/>
                </a:cxn>
                <a:cxn ang="0">
                  <a:pos x="53" y="64"/>
                </a:cxn>
                <a:cxn ang="0">
                  <a:pos x="18" y="45"/>
                </a:cxn>
                <a:cxn ang="0">
                  <a:pos x="18" y="59"/>
                </a:cxn>
                <a:cxn ang="0">
                  <a:pos x="6" y="64"/>
                </a:cxn>
              </a:cxnLst>
              <a:rect l="0" t="0" r="r" b="b"/>
              <a:pathLst>
                <a:path w="73" h="64">
                  <a:moveTo>
                    <a:pt x="6" y="64"/>
                  </a:moveTo>
                  <a:lnTo>
                    <a:pt x="0" y="48"/>
                  </a:lnTo>
                  <a:lnTo>
                    <a:pt x="29" y="0"/>
                  </a:lnTo>
                  <a:lnTo>
                    <a:pt x="73" y="27"/>
                  </a:lnTo>
                  <a:lnTo>
                    <a:pt x="53" y="64"/>
                  </a:lnTo>
                  <a:lnTo>
                    <a:pt x="18" y="45"/>
                  </a:lnTo>
                  <a:lnTo>
                    <a:pt x="18" y="59"/>
                  </a:lnTo>
                  <a:lnTo>
                    <a:pt x="6" y="64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1" name="Freeform 139"/>
            <p:cNvSpPr>
              <a:spLocks noChangeAspect="1"/>
            </p:cNvSpPr>
            <p:nvPr/>
          </p:nvSpPr>
          <p:spPr bwMode="auto">
            <a:xfrm>
              <a:off x="1708" y="1283"/>
              <a:ext cx="85" cy="77"/>
            </a:xfrm>
            <a:custGeom>
              <a:avLst/>
              <a:gdLst/>
              <a:ahLst/>
              <a:cxnLst>
                <a:cxn ang="0">
                  <a:pos x="154" y="11"/>
                </a:cxn>
                <a:cxn ang="0">
                  <a:pos x="180" y="0"/>
                </a:cxn>
                <a:cxn ang="0">
                  <a:pos x="168" y="135"/>
                </a:cxn>
                <a:cxn ang="0">
                  <a:pos x="104" y="137"/>
                </a:cxn>
                <a:cxn ang="0">
                  <a:pos x="81" y="168"/>
                </a:cxn>
                <a:cxn ang="0">
                  <a:pos x="69" y="133"/>
                </a:cxn>
                <a:cxn ang="0">
                  <a:pos x="5" y="142"/>
                </a:cxn>
                <a:cxn ang="0">
                  <a:pos x="0" y="135"/>
                </a:cxn>
                <a:cxn ang="0">
                  <a:pos x="126" y="85"/>
                </a:cxn>
                <a:cxn ang="0">
                  <a:pos x="154" y="11"/>
                </a:cxn>
              </a:cxnLst>
              <a:rect l="0" t="0" r="r" b="b"/>
              <a:pathLst>
                <a:path w="180" h="168">
                  <a:moveTo>
                    <a:pt x="154" y="11"/>
                  </a:moveTo>
                  <a:lnTo>
                    <a:pt x="180" y="0"/>
                  </a:lnTo>
                  <a:lnTo>
                    <a:pt x="168" y="135"/>
                  </a:lnTo>
                  <a:lnTo>
                    <a:pt x="104" y="137"/>
                  </a:lnTo>
                  <a:lnTo>
                    <a:pt x="81" y="168"/>
                  </a:lnTo>
                  <a:lnTo>
                    <a:pt x="69" y="133"/>
                  </a:lnTo>
                  <a:lnTo>
                    <a:pt x="5" y="142"/>
                  </a:lnTo>
                  <a:lnTo>
                    <a:pt x="0" y="135"/>
                  </a:lnTo>
                  <a:lnTo>
                    <a:pt x="126" y="85"/>
                  </a:lnTo>
                  <a:lnTo>
                    <a:pt x="154" y="11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2" name="Freeform 140"/>
            <p:cNvSpPr>
              <a:spLocks noChangeAspect="1"/>
            </p:cNvSpPr>
            <p:nvPr/>
          </p:nvSpPr>
          <p:spPr bwMode="auto">
            <a:xfrm>
              <a:off x="1695" y="1349"/>
              <a:ext cx="17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7"/>
                </a:cxn>
                <a:cxn ang="0">
                  <a:pos x="33" y="66"/>
                </a:cxn>
                <a:cxn ang="0">
                  <a:pos x="14" y="66"/>
                </a:cxn>
                <a:cxn ang="0">
                  <a:pos x="0" y="0"/>
                </a:cxn>
              </a:cxnLst>
              <a:rect l="0" t="0" r="r" b="b"/>
              <a:pathLst>
                <a:path w="35" h="66">
                  <a:moveTo>
                    <a:pt x="0" y="0"/>
                  </a:moveTo>
                  <a:lnTo>
                    <a:pt x="35" y="7"/>
                  </a:lnTo>
                  <a:lnTo>
                    <a:pt x="33" y="66"/>
                  </a:lnTo>
                  <a:lnTo>
                    <a:pt x="14" y="6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3" name="Freeform 141"/>
            <p:cNvSpPr>
              <a:spLocks noChangeAspect="1"/>
            </p:cNvSpPr>
            <p:nvPr/>
          </p:nvSpPr>
          <p:spPr bwMode="auto">
            <a:xfrm>
              <a:off x="1718" y="1349"/>
              <a:ext cx="18" cy="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5"/>
                </a:cxn>
                <a:cxn ang="0">
                  <a:pos x="21" y="21"/>
                </a:cxn>
                <a:cxn ang="0">
                  <a:pos x="37" y="19"/>
                </a:cxn>
                <a:cxn ang="0">
                  <a:pos x="37" y="0"/>
                </a:cxn>
                <a:cxn ang="0">
                  <a:pos x="0" y="7"/>
                </a:cxn>
              </a:cxnLst>
              <a:rect l="0" t="0" r="r" b="b"/>
              <a:pathLst>
                <a:path w="37" h="35">
                  <a:moveTo>
                    <a:pt x="0" y="7"/>
                  </a:moveTo>
                  <a:lnTo>
                    <a:pt x="0" y="35"/>
                  </a:lnTo>
                  <a:lnTo>
                    <a:pt x="21" y="21"/>
                  </a:lnTo>
                  <a:lnTo>
                    <a:pt x="37" y="19"/>
                  </a:lnTo>
                  <a:lnTo>
                    <a:pt x="37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rgbClr val="D1E8FF"/>
                </a:gs>
                <a:gs pos="100000">
                  <a:srgbClr val="D1E8FF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th-TH"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144" name="Line 143"/>
          <p:cNvSpPr>
            <a:spLocks noChangeShapeType="1"/>
          </p:cNvSpPr>
          <p:nvPr/>
        </p:nvSpPr>
        <p:spPr bwMode="auto">
          <a:xfrm flipV="1">
            <a:off x="273050" y="2133600"/>
            <a:ext cx="9359900" cy="0"/>
          </a:xfrm>
          <a:prstGeom prst="line">
            <a:avLst/>
          </a:prstGeom>
          <a:noFill/>
          <a:ln w="38100">
            <a:solidFill>
              <a:srgbClr val="0D70B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0" lang="th-TH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5" name="Line 144"/>
          <p:cNvSpPr>
            <a:spLocks noChangeShapeType="1"/>
          </p:cNvSpPr>
          <p:nvPr/>
        </p:nvSpPr>
        <p:spPr bwMode="auto">
          <a:xfrm>
            <a:off x="273050" y="3789363"/>
            <a:ext cx="9359900" cy="0"/>
          </a:xfrm>
          <a:prstGeom prst="line">
            <a:avLst/>
          </a:prstGeom>
          <a:noFill/>
          <a:ln w="12700">
            <a:solidFill>
              <a:srgbClr val="0D70B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0" lang="th-TH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6" name="Line 146"/>
          <p:cNvSpPr>
            <a:spLocks noChangeShapeType="1"/>
          </p:cNvSpPr>
          <p:nvPr/>
        </p:nvSpPr>
        <p:spPr bwMode="auto">
          <a:xfrm>
            <a:off x="273050" y="6669088"/>
            <a:ext cx="9359900" cy="0"/>
          </a:xfrm>
          <a:prstGeom prst="line">
            <a:avLst/>
          </a:prstGeom>
          <a:noFill/>
          <a:ln w="12700">
            <a:solidFill>
              <a:srgbClr val="0D70B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0" lang="th-TH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984654" name="Rectangle 142"/>
          <p:cNvSpPr>
            <a:spLocks noGrp="1" noChangeArrowheads="1"/>
          </p:cNvSpPr>
          <p:nvPr>
            <p:ph type="ctrTitle"/>
          </p:nvPr>
        </p:nvSpPr>
        <p:spPr>
          <a:xfrm>
            <a:off x="273050" y="2349500"/>
            <a:ext cx="9359900" cy="1150938"/>
          </a:xfrm>
        </p:spPr>
        <p:txBody>
          <a:bodyPr lIns="91440" tIns="45720" rIns="91440" bIns="45720" anchor="ctr"/>
          <a:lstStyle>
            <a:lvl1pPr algn="ctr">
              <a:defRPr sz="2800" b="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984657" name="Rectangle 1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36875" y="3860800"/>
            <a:ext cx="4032250" cy="720725"/>
          </a:xfrm>
        </p:spPr>
        <p:txBody>
          <a:bodyPr wrap="none" lIns="91440" tIns="45720" rIns="91440" bIns="45720" anchor="ctr"/>
          <a:lstStyle>
            <a:lvl1pPr marL="0" indent="0" algn="ctr">
              <a:buFont typeface="Monotype Sorts" charset="0"/>
              <a:buNone/>
              <a:defRPr sz="1600">
                <a:latin typeface="MS PGothic" pitchFamily="34" charset="-128"/>
              </a:defRPr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D1C8-CB82-4170-9BE4-5E089B0E300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27025"/>
            <a:ext cx="2339975" cy="598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327025"/>
            <a:ext cx="6867525" cy="598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20551-3118-47CF-9318-E8C6FD75EA4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0" y="327025"/>
            <a:ext cx="9359900" cy="365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8950" y="1052513"/>
            <a:ext cx="8928100" cy="5256212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86FA-378D-4198-9042-0AA341E4466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73050" y="327025"/>
            <a:ext cx="9359900" cy="598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E1257-871F-4490-BF01-958F799CADC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3020-7A47-423C-8C50-D505C4402E78}" type="datetime1">
              <a:rPr kumimoji="1" lang="ja-JP" altLang="en-US" smtClean="0"/>
              <a:t>2015/5/21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E613-3B0A-45DA-971E-67568060D369}" type="slidenum">
              <a:rPr lang="ja-JP" altLang="ja-JP" smtClean="0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6799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4A38-49AE-4D3A-BDFA-A9D2F1A46018}" type="datetime1">
              <a:rPr kumimoji="1" lang="ja-JP" altLang="en-US" smtClean="0"/>
              <a:t>2015/5/21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E613-3B0A-45DA-971E-67568060D369}" type="slidenum">
              <a:rPr lang="ja-JP" altLang="ja-JP" smtClean="0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2274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C80F-24BD-4BA8-AD41-4780043C7CB9}" type="datetime1">
              <a:rPr kumimoji="1" lang="ja-JP" altLang="en-US" smtClean="0"/>
              <a:t>2015/5/21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E613-3B0A-45DA-971E-67568060D369}" type="slidenum">
              <a:rPr lang="ja-JP" altLang="ja-JP" smtClean="0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47861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BD6-15C6-4329-931C-96508B4FE715}" type="datetime1">
              <a:rPr kumimoji="1" lang="ja-JP" altLang="en-US" smtClean="0"/>
              <a:t>2015/5/21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E613-3B0A-45DA-971E-67568060D369}" type="slidenum">
              <a:rPr lang="ja-JP" altLang="ja-JP" smtClean="0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82421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8EF8-B3AD-4D64-BA83-F23C81D13AD8}" type="datetime1">
              <a:rPr kumimoji="1" lang="ja-JP" altLang="en-US" smtClean="0"/>
              <a:t>2015/5/21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E613-3B0A-45DA-971E-67568060D369}" type="slidenum">
              <a:rPr lang="ja-JP" altLang="ja-JP" smtClean="0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6615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5103-4DAC-41A2-B63E-39AEA30CCFD4}" type="datetime1">
              <a:rPr kumimoji="1" lang="ja-JP" altLang="en-US" smtClean="0"/>
              <a:t>2015/5/21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E613-3B0A-45DA-971E-67568060D369}" type="slidenum">
              <a:rPr lang="ja-JP" altLang="ja-JP" smtClean="0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7853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199E-46F1-427C-89A7-7AED82A6CBC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680D-79D6-4D89-9F7B-035FFF3B6960}" type="datetime1">
              <a:rPr kumimoji="1" lang="ja-JP" altLang="en-US" smtClean="0"/>
              <a:t>2015/5/21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E613-3B0A-45DA-971E-67568060D369}" type="slidenum">
              <a:rPr lang="ja-JP" altLang="ja-JP" smtClean="0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54908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7B8-D820-4F2E-B8B8-E963707A2C2E}" type="datetime1">
              <a:rPr kumimoji="1" lang="ja-JP" altLang="en-US" smtClean="0"/>
              <a:t>2015/5/21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E613-3B0A-45DA-971E-67568060D369}" type="slidenum">
              <a:rPr lang="ja-JP" altLang="ja-JP" smtClean="0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71773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5A1B-22D6-4959-B13B-D25654041F3C}" type="datetime1">
              <a:rPr kumimoji="1" lang="ja-JP" altLang="en-US" smtClean="0"/>
              <a:t>2015/5/21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E613-3B0A-45DA-971E-67568060D369}" type="slidenum">
              <a:rPr lang="ja-JP" altLang="ja-JP" smtClean="0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4450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35FF-AD61-445D-9020-1B28BD6D7FFB}" type="datetime1">
              <a:rPr kumimoji="1" lang="ja-JP" altLang="en-US" smtClean="0"/>
              <a:t>2015/5/21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E613-3B0A-45DA-971E-67568060D369}" type="slidenum">
              <a:rPr lang="ja-JP" altLang="ja-JP" smtClean="0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82978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7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8F7C-503C-4594-AEAF-41E7078BB7E1}" type="datetime1">
              <a:rPr kumimoji="1" lang="ja-JP" altLang="en-US" smtClean="0"/>
              <a:t>2015/5/21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E613-3B0A-45DA-971E-67568060D369}" type="slidenum">
              <a:rPr lang="ja-JP" altLang="ja-JP" smtClean="0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7009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435F-C589-43C6-92A5-C5D759A3027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50" y="10525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0525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6000D-91AA-43AB-A8FA-9D290D00E0E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AC308-7705-4EF8-8DA5-46B06948260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2C544-E8F7-427C-A257-64E0ACBB7EA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FFF60-2340-4022-B28B-7B170B0EF9A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A48C4-D6AA-42B0-884F-A98D8C9ACD0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26408-A8BC-4481-91B4-905DF74CA88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90538" y="908050"/>
            <a:ext cx="8924925" cy="5327650"/>
            <a:chOff x="306" y="964"/>
            <a:chExt cx="5622" cy="3356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306" y="964"/>
              <a:ext cx="5622" cy="3355"/>
              <a:chOff x="306" y="964"/>
              <a:chExt cx="5622" cy="3355"/>
            </a:xfrm>
          </p:grpSpPr>
          <p:grpSp>
            <p:nvGrpSpPr>
              <p:cNvPr id="1038" name="Group 4"/>
              <p:cNvGrpSpPr>
                <a:grpSpLocks/>
              </p:cNvGrpSpPr>
              <p:nvPr userDrawn="1"/>
            </p:nvGrpSpPr>
            <p:grpSpPr bwMode="auto">
              <a:xfrm>
                <a:off x="397" y="964"/>
                <a:ext cx="5440" cy="3355"/>
                <a:chOff x="397" y="964"/>
                <a:chExt cx="5440" cy="3355"/>
              </a:xfrm>
            </p:grpSpPr>
            <p:sp>
              <p:nvSpPr>
                <p:cNvPr id="1983493" name="Line 5"/>
                <p:cNvSpPr>
                  <a:spLocks noChangeShapeType="1"/>
                </p:cNvSpPr>
                <p:nvPr userDrawn="1"/>
              </p:nvSpPr>
              <p:spPr bwMode="auto">
                <a:xfrm>
                  <a:off x="397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494" name="Line 6"/>
                <p:cNvSpPr>
                  <a:spLocks noChangeShapeType="1"/>
                </p:cNvSpPr>
                <p:nvPr userDrawn="1"/>
              </p:nvSpPr>
              <p:spPr bwMode="auto">
                <a:xfrm>
                  <a:off x="488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495" name="Line 7"/>
                <p:cNvSpPr>
                  <a:spLocks noChangeShapeType="1"/>
                </p:cNvSpPr>
                <p:nvPr userDrawn="1"/>
              </p:nvSpPr>
              <p:spPr bwMode="auto">
                <a:xfrm>
                  <a:off x="578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496" name="Line 8"/>
                <p:cNvSpPr>
                  <a:spLocks noChangeShapeType="1"/>
                </p:cNvSpPr>
                <p:nvPr userDrawn="1"/>
              </p:nvSpPr>
              <p:spPr bwMode="auto">
                <a:xfrm>
                  <a:off x="669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497" name="Line 9"/>
                <p:cNvSpPr>
                  <a:spLocks noChangeShapeType="1"/>
                </p:cNvSpPr>
                <p:nvPr userDrawn="1"/>
              </p:nvSpPr>
              <p:spPr bwMode="auto">
                <a:xfrm>
                  <a:off x="760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498" name="Line 10"/>
                <p:cNvSpPr>
                  <a:spLocks noChangeShapeType="1"/>
                </p:cNvSpPr>
                <p:nvPr userDrawn="1"/>
              </p:nvSpPr>
              <p:spPr bwMode="auto">
                <a:xfrm>
                  <a:off x="850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499" name="Line 11"/>
                <p:cNvSpPr>
                  <a:spLocks noChangeShapeType="1"/>
                </p:cNvSpPr>
                <p:nvPr userDrawn="1"/>
              </p:nvSpPr>
              <p:spPr bwMode="auto">
                <a:xfrm>
                  <a:off x="941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00" name="Line 12"/>
                <p:cNvSpPr>
                  <a:spLocks noChangeShapeType="1"/>
                </p:cNvSpPr>
                <p:nvPr userDrawn="1"/>
              </p:nvSpPr>
              <p:spPr bwMode="auto">
                <a:xfrm>
                  <a:off x="1032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01" name="Line 13"/>
                <p:cNvSpPr>
                  <a:spLocks noChangeShapeType="1"/>
                </p:cNvSpPr>
                <p:nvPr userDrawn="1"/>
              </p:nvSpPr>
              <p:spPr bwMode="auto">
                <a:xfrm>
                  <a:off x="1123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02" name="Line 14"/>
                <p:cNvSpPr>
                  <a:spLocks noChangeShapeType="1"/>
                </p:cNvSpPr>
                <p:nvPr userDrawn="1"/>
              </p:nvSpPr>
              <p:spPr bwMode="auto">
                <a:xfrm>
                  <a:off x="1213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03" name="Line 15"/>
                <p:cNvSpPr>
                  <a:spLocks noChangeShapeType="1"/>
                </p:cNvSpPr>
                <p:nvPr userDrawn="1"/>
              </p:nvSpPr>
              <p:spPr bwMode="auto">
                <a:xfrm>
                  <a:off x="1304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04" name="Line 16"/>
                <p:cNvSpPr>
                  <a:spLocks noChangeShapeType="1"/>
                </p:cNvSpPr>
                <p:nvPr userDrawn="1"/>
              </p:nvSpPr>
              <p:spPr bwMode="auto">
                <a:xfrm>
                  <a:off x="1395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05" name="Line 17"/>
                <p:cNvSpPr>
                  <a:spLocks noChangeShapeType="1"/>
                </p:cNvSpPr>
                <p:nvPr userDrawn="1"/>
              </p:nvSpPr>
              <p:spPr bwMode="auto">
                <a:xfrm>
                  <a:off x="1486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06" name="Line 18"/>
                <p:cNvSpPr>
                  <a:spLocks noChangeShapeType="1"/>
                </p:cNvSpPr>
                <p:nvPr userDrawn="1"/>
              </p:nvSpPr>
              <p:spPr bwMode="auto">
                <a:xfrm>
                  <a:off x="1576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07" name="Line 19"/>
                <p:cNvSpPr>
                  <a:spLocks noChangeShapeType="1"/>
                </p:cNvSpPr>
                <p:nvPr userDrawn="1"/>
              </p:nvSpPr>
              <p:spPr bwMode="auto">
                <a:xfrm>
                  <a:off x="1667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08" name="Line 20"/>
                <p:cNvSpPr>
                  <a:spLocks noChangeShapeType="1"/>
                </p:cNvSpPr>
                <p:nvPr userDrawn="1"/>
              </p:nvSpPr>
              <p:spPr bwMode="auto">
                <a:xfrm>
                  <a:off x="1758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09" name="Line 21"/>
                <p:cNvSpPr>
                  <a:spLocks noChangeShapeType="1"/>
                </p:cNvSpPr>
                <p:nvPr userDrawn="1"/>
              </p:nvSpPr>
              <p:spPr bwMode="auto">
                <a:xfrm>
                  <a:off x="1848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10" name="Line 22"/>
                <p:cNvSpPr>
                  <a:spLocks noChangeShapeType="1"/>
                </p:cNvSpPr>
                <p:nvPr userDrawn="1"/>
              </p:nvSpPr>
              <p:spPr bwMode="auto">
                <a:xfrm>
                  <a:off x="1939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11" name="Line 23"/>
                <p:cNvSpPr>
                  <a:spLocks noChangeShapeType="1"/>
                </p:cNvSpPr>
                <p:nvPr userDrawn="1"/>
              </p:nvSpPr>
              <p:spPr bwMode="auto">
                <a:xfrm>
                  <a:off x="2030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12" name="Line 24"/>
                <p:cNvSpPr>
                  <a:spLocks noChangeShapeType="1"/>
                </p:cNvSpPr>
                <p:nvPr userDrawn="1"/>
              </p:nvSpPr>
              <p:spPr bwMode="auto">
                <a:xfrm>
                  <a:off x="2119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13" name="Line 25"/>
                <p:cNvSpPr>
                  <a:spLocks noChangeShapeType="1"/>
                </p:cNvSpPr>
                <p:nvPr userDrawn="1"/>
              </p:nvSpPr>
              <p:spPr bwMode="auto">
                <a:xfrm>
                  <a:off x="2211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14" name="Line 26"/>
                <p:cNvSpPr>
                  <a:spLocks noChangeShapeType="1"/>
                </p:cNvSpPr>
                <p:nvPr userDrawn="1"/>
              </p:nvSpPr>
              <p:spPr bwMode="auto">
                <a:xfrm>
                  <a:off x="2302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15" name="Line 27"/>
                <p:cNvSpPr>
                  <a:spLocks noChangeShapeType="1"/>
                </p:cNvSpPr>
                <p:nvPr userDrawn="1"/>
              </p:nvSpPr>
              <p:spPr bwMode="auto">
                <a:xfrm>
                  <a:off x="2391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16" name="Line 28"/>
                <p:cNvSpPr>
                  <a:spLocks noChangeShapeType="1"/>
                </p:cNvSpPr>
                <p:nvPr userDrawn="1"/>
              </p:nvSpPr>
              <p:spPr bwMode="auto">
                <a:xfrm>
                  <a:off x="2483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17" name="Line 29"/>
                <p:cNvSpPr>
                  <a:spLocks noChangeShapeType="1"/>
                </p:cNvSpPr>
                <p:nvPr userDrawn="1"/>
              </p:nvSpPr>
              <p:spPr bwMode="auto">
                <a:xfrm>
                  <a:off x="2574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18" name="Line 30"/>
                <p:cNvSpPr>
                  <a:spLocks noChangeShapeType="1"/>
                </p:cNvSpPr>
                <p:nvPr userDrawn="1"/>
              </p:nvSpPr>
              <p:spPr bwMode="auto">
                <a:xfrm>
                  <a:off x="2663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19" name="Line 31"/>
                <p:cNvSpPr>
                  <a:spLocks noChangeShapeType="1"/>
                </p:cNvSpPr>
                <p:nvPr userDrawn="1"/>
              </p:nvSpPr>
              <p:spPr bwMode="auto">
                <a:xfrm>
                  <a:off x="2754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20" name="Line 32"/>
                <p:cNvSpPr>
                  <a:spLocks noChangeShapeType="1"/>
                </p:cNvSpPr>
                <p:nvPr userDrawn="1"/>
              </p:nvSpPr>
              <p:spPr bwMode="auto">
                <a:xfrm>
                  <a:off x="2846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21" name="Line 33"/>
                <p:cNvSpPr>
                  <a:spLocks noChangeShapeType="1"/>
                </p:cNvSpPr>
                <p:nvPr userDrawn="1"/>
              </p:nvSpPr>
              <p:spPr bwMode="auto">
                <a:xfrm>
                  <a:off x="2935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22" name="Line 34"/>
                <p:cNvSpPr>
                  <a:spLocks noChangeShapeType="1"/>
                </p:cNvSpPr>
                <p:nvPr userDrawn="1"/>
              </p:nvSpPr>
              <p:spPr bwMode="auto">
                <a:xfrm>
                  <a:off x="3207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23" name="Line 35"/>
                <p:cNvSpPr>
                  <a:spLocks noChangeShapeType="1"/>
                </p:cNvSpPr>
                <p:nvPr userDrawn="1"/>
              </p:nvSpPr>
              <p:spPr bwMode="auto">
                <a:xfrm>
                  <a:off x="3298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24" name="Line 36"/>
                <p:cNvSpPr>
                  <a:spLocks noChangeShapeType="1"/>
                </p:cNvSpPr>
                <p:nvPr userDrawn="1"/>
              </p:nvSpPr>
              <p:spPr bwMode="auto">
                <a:xfrm>
                  <a:off x="3389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25" name="Line 37"/>
                <p:cNvSpPr>
                  <a:spLocks noChangeShapeType="1"/>
                </p:cNvSpPr>
                <p:nvPr userDrawn="1"/>
              </p:nvSpPr>
              <p:spPr bwMode="auto">
                <a:xfrm>
                  <a:off x="3479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26" name="Line 38"/>
                <p:cNvSpPr>
                  <a:spLocks noChangeShapeType="1"/>
                </p:cNvSpPr>
                <p:nvPr userDrawn="1"/>
              </p:nvSpPr>
              <p:spPr bwMode="auto">
                <a:xfrm>
                  <a:off x="3570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27" name="Line 39"/>
                <p:cNvSpPr>
                  <a:spLocks noChangeShapeType="1"/>
                </p:cNvSpPr>
                <p:nvPr userDrawn="1"/>
              </p:nvSpPr>
              <p:spPr bwMode="auto">
                <a:xfrm>
                  <a:off x="3661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28" name="Line 40"/>
                <p:cNvSpPr>
                  <a:spLocks noChangeShapeType="1"/>
                </p:cNvSpPr>
                <p:nvPr userDrawn="1"/>
              </p:nvSpPr>
              <p:spPr bwMode="auto">
                <a:xfrm>
                  <a:off x="3751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29" name="Line 41"/>
                <p:cNvSpPr>
                  <a:spLocks noChangeShapeType="1"/>
                </p:cNvSpPr>
                <p:nvPr userDrawn="1"/>
              </p:nvSpPr>
              <p:spPr bwMode="auto">
                <a:xfrm>
                  <a:off x="3842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30" name="Line 42"/>
                <p:cNvSpPr>
                  <a:spLocks noChangeShapeType="1"/>
                </p:cNvSpPr>
                <p:nvPr userDrawn="1"/>
              </p:nvSpPr>
              <p:spPr bwMode="auto">
                <a:xfrm>
                  <a:off x="3933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31" name="Line 43"/>
                <p:cNvSpPr>
                  <a:spLocks noChangeShapeType="1"/>
                </p:cNvSpPr>
                <p:nvPr userDrawn="1"/>
              </p:nvSpPr>
              <p:spPr bwMode="auto">
                <a:xfrm>
                  <a:off x="4023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32" name="Line 44"/>
                <p:cNvSpPr>
                  <a:spLocks noChangeShapeType="1"/>
                </p:cNvSpPr>
                <p:nvPr userDrawn="1"/>
              </p:nvSpPr>
              <p:spPr bwMode="auto">
                <a:xfrm>
                  <a:off x="4114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33" name="Line 45"/>
                <p:cNvSpPr>
                  <a:spLocks noChangeShapeType="1"/>
                </p:cNvSpPr>
                <p:nvPr userDrawn="1"/>
              </p:nvSpPr>
              <p:spPr bwMode="auto">
                <a:xfrm>
                  <a:off x="4205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34" name="Line 46"/>
                <p:cNvSpPr>
                  <a:spLocks noChangeShapeType="1"/>
                </p:cNvSpPr>
                <p:nvPr userDrawn="1"/>
              </p:nvSpPr>
              <p:spPr bwMode="auto">
                <a:xfrm>
                  <a:off x="4295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35" name="Line 47"/>
                <p:cNvSpPr>
                  <a:spLocks noChangeShapeType="1"/>
                </p:cNvSpPr>
                <p:nvPr userDrawn="1"/>
              </p:nvSpPr>
              <p:spPr bwMode="auto">
                <a:xfrm>
                  <a:off x="4386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36" name="Line 48"/>
                <p:cNvSpPr>
                  <a:spLocks noChangeShapeType="1"/>
                </p:cNvSpPr>
                <p:nvPr userDrawn="1"/>
              </p:nvSpPr>
              <p:spPr bwMode="auto">
                <a:xfrm>
                  <a:off x="4477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37" name="Line 49"/>
                <p:cNvSpPr>
                  <a:spLocks noChangeShapeType="1"/>
                </p:cNvSpPr>
                <p:nvPr userDrawn="1"/>
              </p:nvSpPr>
              <p:spPr bwMode="auto">
                <a:xfrm>
                  <a:off x="4568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38" name="Line 50"/>
                <p:cNvSpPr>
                  <a:spLocks noChangeShapeType="1"/>
                </p:cNvSpPr>
                <p:nvPr userDrawn="1"/>
              </p:nvSpPr>
              <p:spPr bwMode="auto">
                <a:xfrm>
                  <a:off x="4658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39" name="Line 51"/>
                <p:cNvSpPr>
                  <a:spLocks noChangeShapeType="1"/>
                </p:cNvSpPr>
                <p:nvPr userDrawn="1"/>
              </p:nvSpPr>
              <p:spPr bwMode="auto">
                <a:xfrm>
                  <a:off x="4749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40" name="Line 52"/>
                <p:cNvSpPr>
                  <a:spLocks noChangeShapeType="1"/>
                </p:cNvSpPr>
                <p:nvPr userDrawn="1"/>
              </p:nvSpPr>
              <p:spPr bwMode="auto">
                <a:xfrm>
                  <a:off x="4840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41" name="Line 53"/>
                <p:cNvSpPr>
                  <a:spLocks noChangeShapeType="1"/>
                </p:cNvSpPr>
                <p:nvPr userDrawn="1"/>
              </p:nvSpPr>
              <p:spPr bwMode="auto">
                <a:xfrm>
                  <a:off x="4930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42" name="Line 54"/>
                <p:cNvSpPr>
                  <a:spLocks noChangeShapeType="1"/>
                </p:cNvSpPr>
                <p:nvPr userDrawn="1"/>
              </p:nvSpPr>
              <p:spPr bwMode="auto">
                <a:xfrm>
                  <a:off x="5021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43" name="Line 55"/>
                <p:cNvSpPr>
                  <a:spLocks noChangeShapeType="1"/>
                </p:cNvSpPr>
                <p:nvPr userDrawn="1"/>
              </p:nvSpPr>
              <p:spPr bwMode="auto">
                <a:xfrm>
                  <a:off x="5112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44" name="Line 56"/>
                <p:cNvSpPr>
                  <a:spLocks noChangeShapeType="1"/>
                </p:cNvSpPr>
                <p:nvPr userDrawn="1"/>
              </p:nvSpPr>
              <p:spPr bwMode="auto">
                <a:xfrm>
                  <a:off x="5202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45" name="Line 57"/>
                <p:cNvSpPr>
                  <a:spLocks noChangeShapeType="1"/>
                </p:cNvSpPr>
                <p:nvPr userDrawn="1"/>
              </p:nvSpPr>
              <p:spPr bwMode="auto">
                <a:xfrm>
                  <a:off x="5293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46" name="Line 58"/>
                <p:cNvSpPr>
                  <a:spLocks noChangeShapeType="1"/>
                </p:cNvSpPr>
                <p:nvPr userDrawn="1"/>
              </p:nvSpPr>
              <p:spPr bwMode="auto">
                <a:xfrm>
                  <a:off x="5384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47" name="Line 59"/>
                <p:cNvSpPr>
                  <a:spLocks noChangeShapeType="1"/>
                </p:cNvSpPr>
                <p:nvPr userDrawn="1"/>
              </p:nvSpPr>
              <p:spPr bwMode="auto">
                <a:xfrm>
                  <a:off x="5474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48" name="Line 60"/>
                <p:cNvSpPr>
                  <a:spLocks noChangeShapeType="1"/>
                </p:cNvSpPr>
                <p:nvPr userDrawn="1"/>
              </p:nvSpPr>
              <p:spPr bwMode="auto">
                <a:xfrm>
                  <a:off x="3026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49" name="Line 61"/>
                <p:cNvSpPr>
                  <a:spLocks noChangeShapeType="1"/>
                </p:cNvSpPr>
                <p:nvPr userDrawn="1"/>
              </p:nvSpPr>
              <p:spPr bwMode="auto">
                <a:xfrm>
                  <a:off x="5565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50" name="Line 62"/>
                <p:cNvSpPr>
                  <a:spLocks noChangeShapeType="1"/>
                </p:cNvSpPr>
                <p:nvPr userDrawn="1"/>
              </p:nvSpPr>
              <p:spPr bwMode="auto">
                <a:xfrm>
                  <a:off x="5656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51" name="Line 63"/>
                <p:cNvSpPr>
                  <a:spLocks noChangeShapeType="1"/>
                </p:cNvSpPr>
                <p:nvPr userDrawn="1"/>
              </p:nvSpPr>
              <p:spPr bwMode="auto">
                <a:xfrm>
                  <a:off x="5746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52" name="Line 64"/>
                <p:cNvSpPr>
                  <a:spLocks noChangeShapeType="1"/>
                </p:cNvSpPr>
                <p:nvPr userDrawn="1"/>
              </p:nvSpPr>
              <p:spPr bwMode="auto">
                <a:xfrm>
                  <a:off x="5837" y="964"/>
                  <a:ext cx="0" cy="3355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1039" name="Group 65"/>
              <p:cNvGrpSpPr>
                <a:grpSpLocks/>
              </p:cNvGrpSpPr>
              <p:nvPr userDrawn="1"/>
            </p:nvGrpSpPr>
            <p:grpSpPr bwMode="auto">
              <a:xfrm>
                <a:off x="306" y="1054"/>
                <a:ext cx="5622" cy="3173"/>
                <a:chOff x="306" y="1054"/>
                <a:chExt cx="5622" cy="3173"/>
              </a:xfrm>
            </p:grpSpPr>
            <p:sp>
              <p:nvSpPr>
                <p:cNvPr id="1983554" name="Line 66"/>
                <p:cNvSpPr>
                  <a:spLocks noChangeShapeType="1"/>
                </p:cNvSpPr>
                <p:nvPr userDrawn="1"/>
              </p:nvSpPr>
              <p:spPr bwMode="auto">
                <a:xfrm>
                  <a:off x="306" y="1054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55" name="Line 67"/>
                <p:cNvSpPr>
                  <a:spLocks noChangeShapeType="1"/>
                </p:cNvSpPr>
                <p:nvPr userDrawn="1"/>
              </p:nvSpPr>
              <p:spPr bwMode="auto">
                <a:xfrm>
                  <a:off x="306" y="1145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56" name="Line 68"/>
                <p:cNvSpPr>
                  <a:spLocks noChangeShapeType="1"/>
                </p:cNvSpPr>
                <p:nvPr userDrawn="1"/>
              </p:nvSpPr>
              <p:spPr bwMode="auto">
                <a:xfrm>
                  <a:off x="306" y="1236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57" name="Line 69"/>
                <p:cNvSpPr>
                  <a:spLocks noChangeShapeType="1"/>
                </p:cNvSpPr>
                <p:nvPr userDrawn="1"/>
              </p:nvSpPr>
              <p:spPr bwMode="auto">
                <a:xfrm>
                  <a:off x="306" y="1327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58" name="Line 70"/>
                <p:cNvSpPr>
                  <a:spLocks noChangeShapeType="1"/>
                </p:cNvSpPr>
                <p:nvPr userDrawn="1"/>
              </p:nvSpPr>
              <p:spPr bwMode="auto">
                <a:xfrm>
                  <a:off x="306" y="1417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59" name="Line 71"/>
                <p:cNvSpPr>
                  <a:spLocks noChangeShapeType="1"/>
                </p:cNvSpPr>
                <p:nvPr userDrawn="1"/>
              </p:nvSpPr>
              <p:spPr bwMode="auto">
                <a:xfrm>
                  <a:off x="306" y="1508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60" name="Line 72"/>
                <p:cNvSpPr>
                  <a:spLocks noChangeShapeType="1"/>
                </p:cNvSpPr>
                <p:nvPr userDrawn="1"/>
              </p:nvSpPr>
              <p:spPr bwMode="auto">
                <a:xfrm>
                  <a:off x="306" y="1599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61" name="Line 73"/>
                <p:cNvSpPr>
                  <a:spLocks noChangeShapeType="1"/>
                </p:cNvSpPr>
                <p:nvPr userDrawn="1"/>
              </p:nvSpPr>
              <p:spPr bwMode="auto">
                <a:xfrm>
                  <a:off x="306" y="1689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62" name="Line 74"/>
                <p:cNvSpPr>
                  <a:spLocks noChangeShapeType="1"/>
                </p:cNvSpPr>
                <p:nvPr userDrawn="1"/>
              </p:nvSpPr>
              <p:spPr bwMode="auto">
                <a:xfrm>
                  <a:off x="306" y="1780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63" name="Line 75"/>
                <p:cNvSpPr>
                  <a:spLocks noChangeShapeType="1"/>
                </p:cNvSpPr>
                <p:nvPr userDrawn="1"/>
              </p:nvSpPr>
              <p:spPr bwMode="auto">
                <a:xfrm>
                  <a:off x="306" y="1871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64" name="Line 76"/>
                <p:cNvSpPr>
                  <a:spLocks noChangeShapeType="1"/>
                </p:cNvSpPr>
                <p:nvPr userDrawn="1"/>
              </p:nvSpPr>
              <p:spPr bwMode="auto">
                <a:xfrm>
                  <a:off x="306" y="1962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65" name="Line 77"/>
                <p:cNvSpPr>
                  <a:spLocks noChangeShapeType="1"/>
                </p:cNvSpPr>
                <p:nvPr userDrawn="1"/>
              </p:nvSpPr>
              <p:spPr bwMode="auto">
                <a:xfrm>
                  <a:off x="306" y="2052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66" name="Line 78"/>
                <p:cNvSpPr>
                  <a:spLocks noChangeShapeType="1"/>
                </p:cNvSpPr>
                <p:nvPr userDrawn="1"/>
              </p:nvSpPr>
              <p:spPr bwMode="auto">
                <a:xfrm>
                  <a:off x="306" y="2143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67" name="Line 79"/>
                <p:cNvSpPr>
                  <a:spLocks noChangeShapeType="1"/>
                </p:cNvSpPr>
                <p:nvPr userDrawn="1"/>
              </p:nvSpPr>
              <p:spPr bwMode="auto">
                <a:xfrm>
                  <a:off x="306" y="2234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68" name="Line 80"/>
                <p:cNvSpPr>
                  <a:spLocks noChangeShapeType="1"/>
                </p:cNvSpPr>
                <p:nvPr userDrawn="1"/>
              </p:nvSpPr>
              <p:spPr bwMode="auto">
                <a:xfrm>
                  <a:off x="306" y="2323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69" name="Line 81"/>
                <p:cNvSpPr>
                  <a:spLocks noChangeShapeType="1"/>
                </p:cNvSpPr>
                <p:nvPr userDrawn="1"/>
              </p:nvSpPr>
              <p:spPr bwMode="auto">
                <a:xfrm>
                  <a:off x="306" y="2415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70" name="Line 82"/>
                <p:cNvSpPr>
                  <a:spLocks noChangeShapeType="1"/>
                </p:cNvSpPr>
                <p:nvPr userDrawn="1"/>
              </p:nvSpPr>
              <p:spPr bwMode="auto">
                <a:xfrm>
                  <a:off x="306" y="2595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71" name="Line 83"/>
                <p:cNvSpPr>
                  <a:spLocks noChangeShapeType="1"/>
                </p:cNvSpPr>
                <p:nvPr userDrawn="1"/>
              </p:nvSpPr>
              <p:spPr bwMode="auto">
                <a:xfrm>
                  <a:off x="306" y="2687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72" name="Line 84"/>
                <p:cNvSpPr>
                  <a:spLocks noChangeShapeType="1"/>
                </p:cNvSpPr>
                <p:nvPr userDrawn="1"/>
              </p:nvSpPr>
              <p:spPr bwMode="auto">
                <a:xfrm>
                  <a:off x="306" y="2778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73" name="Line 85"/>
                <p:cNvSpPr>
                  <a:spLocks noChangeShapeType="1"/>
                </p:cNvSpPr>
                <p:nvPr userDrawn="1"/>
              </p:nvSpPr>
              <p:spPr bwMode="auto">
                <a:xfrm>
                  <a:off x="306" y="2867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74" name="Line 86"/>
                <p:cNvSpPr>
                  <a:spLocks noChangeShapeType="1"/>
                </p:cNvSpPr>
                <p:nvPr userDrawn="1"/>
              </p:nvSpPr>
              <p:spPr bwMode="auto">
                <a:xfrm>
                  <a:off x="306" y="2958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75" name="Line 87"/>
                <p:cNvSpPr>
                  <a:spLocks noChangeShapeType="1"/>
                </p:cNvSpPr>
                <p:nvPr userDrawn="1"/>
              </p:nvSpPr>
              <p:spPr bwMode="auto">
                <a:xfrm>
                  <a:off x="306" y="3050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76" name="Line 88"/>
                <p:cNvSpPr>
                  <a:spLocks noChangeShapeType="1"/>
                </p:cNvSpPr>
                <p:nvPr userDrawn="1"/>
              </p:nvSpPr>
              <p:spPr bwMode="auto">
                <a:xfrm>
                  <a:off x="306" y="3139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77" name="Line 89"/>
                <p:cNvSpPr>
                  <a:spLocks noChangeShapeType="1"/>
                </p:cNvSpPr>
                <p:nvPr userDrawn="1"/>
              </p:nvSpPr>
              <p:spPr bwMode="auto">
                <a:xfrm>
                  <a:off x="306" y="3230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78" name="Line 90"/>
                <p:cNvSpPr>
                  <a:spLocks noChangeShapeType="1"/>
                </p:cNvSpPr>
                <p:nvPr userDrawn="1"/>
              </p:nvSpPr>
              <p:spPr bwMode="auto">
                <a:xfrm>
                  <a:off x="306" y="3322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79" name="Line 91"/>
                <p:cNvSpPr>
                  <a:spLocks noChangeShapeType="1"/>
                </p:cNvSpPr>
                <p:nvPr userDrawn="1"/>
              </p:nvSpPr>
              <p:spPr bwMode="auto">
                <a:xfrm>
                  <a:off x="306" y="3411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80" name="Line 92"/>
                <p:cNvSpPr>
                  <a:spLocks noChangeShapeType="1"/>
                </p:cNvSpPr>
                <p:nvPr userDrawn="1"/>
              </p:nvSpPr>
              <p:spPr bwMode="auto">
                <a:xfrm>
                  <a:off x="306" y="3502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81" name="Line 93"/>
                <p:cNvSpPr>
                  <a:spLocks noChangeShapeType="1"/>
                </p:cNvSpPr>
                <p:nvPr userDrawn="1"/>
              </p:nvSpPr>
              <p:spPr bwMode="auto">
                <a:xfrm>
                  <a:off x="306" y="3593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82" name="Line 94"/>
                <p:cNvSpPr>
                  <a:spLocks noChangeShapeType="1"/>
                </p:cNvSpPr>
                <p:nvPr userDrawn="1"/>
              </p:nvSpPr>
              <p:spPr bwMode="auto">
                <a:xfrm>
                  <a:off x="306" y="3685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83" name="Line 95"/>
                <p:cNvSpPr>
                  <a:spLocks noChangeShapeType="1"/>
                </p:cNvSpPr>
                <p:nvPr userDrawn="1"/>
              </p:nvSpPr>
              <p:spPr bwMode="auto">
                <a:xfrm>
                  <a:off x="306" y="3774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84" name="Line 96"/>
                <p:cNvSpPr>
                  <a:spLocks noChangeShapeType="1"/>
                </p:cNvSpPr>
                <p:nvPr userDrawn="1"/>
              </p:nvSpPr>
              <p:spPr bwMode="auto">
                <a:xfrm>
                  <a:off x="306" y="3865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85" name="Line 97"/>
                <p:cNvSpPr>
                  <a:spLocks noChangeShapeType="1"/>
                </p:cNvSpPr>
                <p:nvPr userDrawn="1"/>
              </p:nvSpPr>
              <p:spPr bwMode="auto">
                <a:xfrm>
                  <a:off x="306" y="3957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86" name="Line 98"/>
                <p:cNvSpPr>
                  <a:spLocks noChangeShapeType="1"/>
                </p:cNvSpPr>
                <p:nvPr userDrawn="1"/>
              </p:nvSpPr>
              <p:spPr bwMode="auto">
                <a:xfrm>
                  <a:off x="306" y="4046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87" name="Line 99"/>
                <p:cNvSpPr>
                  <a:spLocks noChangeShapeType="1"/>
                </p:cNvSpPr>
                <p:nvPr userDrawn="1"/>
              </p:nvSpPr>
              <p:spPr bwMode="auto">
                <a:xfrm>
                  <a:off x="306" y="2506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88" name="Line 100"/>
                <p:cNvSpPr>
                  <a:spLocks noChangeShapeType="1"/>
                </p:cNvSpPr>
                <p:nvPr userDrawn="1"/>
              </p:nvSpPr>
              <p:spPr bwMode="auto">
                <a:xfrm>
                  <a:off x="306" y="4137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83589" name="Line 101"/>
                <p:cNvSpPr>
                  <a:spLocks noChangeShapeType="1"/>
                </p:cNvSpPr>
                <p:nvPr userDrawn="1"/>
              </p:nvSpPr>
              <p:spPr bwMode="auto">
                <a:xfrm>
                  <a:off x="306" y="4227"/>
                  <a:ext cx="562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kumimoji="0" lang="th-TH"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</p:grpSp>
        <p:grpSp>
          <p:nvGrpSpPr>
            <p:cNvPr id="1034" name="Group 102"/>
            <p:cNvGrpSpPr>
              <a:grpSpLocks/>
            </p:cNvGrpSpPr>
            <p:nvPr userDrawn="1"/>
          </p:nvGrpSpPr>
          <p:grpSpPr bwMode="auto">
            <a:xfrm>
              <a:off x="306" y="964"/>
              <a:ext cx="5622" cy="3356"/>
              <a:chOff x="306" y="964"/>
              <a:chExt cx="5622" cy="3356"/>
            </a:xfrm>
          </p:grpSpPr>
          <p:sp>
            <p:nvSpPr>
              <p:cNvPr id="1983591" name="Line 103"/>
              <p:cNvSpPr>
                <a:spLocks noChangeShapeType="1"/>
              </p:cNvSpPr>
              <p:nvPr userDrawn="1"/>
            </p:nvSpPr>
            <p:spPr bwMode="auto">
              <a:xfrm>
                <a:off x="306" y="2642"/>
                <a:ext cx="5622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kumimoji="0" lang="th-TH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983592" name="Line 104"/>
              <p:cNvSpPr>
                <a:spLocks noChangeShapeType="1"/>
              </p:cNvSpPr>
              <p:nvPr userDrawn="1"/>
            </p:nvSpPr>
            <p:spPr bwMode="auto">
              <a:xfrm>
                <a:off x="3117" y="964"/>
                <a:ext cx="0" cy="335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kumimoji="0" lang="th-TH"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983593" name="Rectangle 105"/>
              <p:cNvSpPr>
                <a:spLocks noChangeArrowheads="1"/>
              </p:cNvSpPr>
              <p:nvPr userDrawn="1"/>
            </p:nvSpPr>
            <p:spPr bwMode="auto">
              <a:xfrm>
                <a:off x="306" y="964"/>
                <a:ext cx="5622" cy="3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kumimoji="0" lang="th-TH">
                  <a:latin typeface="Arial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1027" name="Rectangle 106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327025"/>
            <a:ext cx="9359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Page Header Style</a:t>
            </a:r>
            <a:endParaRPr lang="ja-JP" altLang="en-US" smtClean="0"/>
          </a:p>
        </p:txBody>
      </p:sp>
      <p:sp>
        <p:nvSpPr>
          <p:cNvPr id="1028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052513"/>
            <a:ext cx="89281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First level bullet style</a:t>
            </a:r>
          </a:p>
          <a:p>
            <a:pPr lvl="1"/>
            <a:r>
              <a:rPr lang="en-US" altLang="ja-JP" smtClean="0"/>
              <a:t>Second level bullet style</a:t>
            </a:r>
          </a:p>
          <a:p>
            <a:pPr lvl="2"/>
            <a:r>
              <a:rPr lang="en-US" altLang="ja-JP" smtClean="0"/>
              <a:t>Third level bullet style</a:t>
            </a:r>
          </a:p>
          <a:p>
            <a:pPr lvl="2"/>
            <a:r>
              <a:rPr lang="en-US" altLang="ja-JP" smtClean="0"/>
              <a:t>Third level bullet style</a:t>
            </a:r>
          </a:p>
          <a:p>
            <a:pPr lvl="2"/>
            <a:r>
              <a:rPr lang="en-US" altLang="ja-JP" smtClean="0"/>
              <a:t>Third level bullet style</a:t>
            </a:r>
          </a:p>
          <a:p>
            <a:pPr lvl="3"/>
            <a:r>
              <a:rPr lang="en-US" altLang="ja-JP" smtClean="0"/>
              <a:t> Fourth level bullet style</a:t>
            </a:r>
          </a:p>
          <a:p>
            <a:pPr lvl="4"/>
            <a:r>
              <a:rPr lang="en-US" altLang="ja-JP" smtClean="0"/>
              <a:t>Fifth level bullet style</a:t>
            </a:r>
          </a:p>
          <a:p>
            <a:pPr lvl="4"/>
            <a:endParaRPr lang="ja-JP" altLang="en-US" smtClean="0"/>
          </a:p>
        </p:txBody>
      </p:sp>
      <p:sp>
        <p:nvSpPr>
          <p:cNvPr id="1983596" name="Rectangle 10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513513"/>
            <a:ext cx="2111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900" b="1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49EE613-3B0A-45DA-971E-67568060D36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  <p:sp>
        <p:nvSpPr>
          <p:cNvPr id="1983597" name="Line 109"/>
          <p:cNvSpPr>
            <a:spLocks noChangeShapeType="1"/>
          </p:cNvSpPr>
          <p:nvPr/>
        </p:nvSpPr>
        <p:spPr bwMode="auto">
          <a:xfrm>
            <a:off x="273050" y="765175"/>
            <a:ext cx="9359900" cy="0"/>
          </a:xfrm>
          <a:prstGeom prst="line">
            <a:avLst/>
          </a:prstGeom>
          <a:noFill/>
          <a:ln w="38100">
            <a:solidFill>
              <a:srgbClr val="0D70B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0" lang="th-TH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983599" name="Line 111"/>
          <p:cNvSpPr>
            <a:spLocks noChangeShapeType="1"/>
          </p:cNvSpPr>
          <p:nvPr/>
        </p:nvSpPr>
        <p:spPr bwMode="auto">
          <a:xfrm>
            <a:off x="631825" y="6669088"/>
            <a:ext cx="8785225" cy="0"/>
          </a:xfrm>
          <a:prstGeom prst="line">
            <a:avLst/>
          </a:prstGeom>
          <a:noFill/>
          <a:ln w="12700">
            <a:solidFill>
              <a:srgbClr val="0D70B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0" lang="th-TH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32" name="Picture 12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95250" y="6330950"/>
            <a:ext cx="5032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MS PGothic" pitchFamily="34" charset="-128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MS PGothic" pitchFamily="34" charset="-128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MS PGothic" pitchFamily="34" charset="-128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MS PGothic" pitchFamily="34" charset="-128"/>
          <a:ea typeface="MS PGothic" pitchFamily="34" charset="-128"/>
        </a:defRPr>
      </a:lvl9pPr>
    </p:titleStyle>
    <p:bodyStyle>
      <a:lvl1pPr marL="190500" indent="-190500" algn="l" defTabSz="790575" rtl="0" eaLnBrk="0" fontAlgn="base" hangingPunct="0">
        <a:spcBef>
          <a:spcPct val="50000"/>
        </a:spcBef>
        <a:spcAft>
          <a:spcPct val="0"/>
        </a:spcAft>
        <a:buClr>
          <a:srgbClr val="0D70B3"/>
        </a:buClr>
        <a:buSzPct val="90000"/>
        <a:buFont typeface="Monotype Sorts"/>
        <a:buChar char="n"/>
        <a:defRPr kumimoji="1"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2925" indent="-173038" algn="l" defTabSz="790575" rtl="0" eaLnBrk="0" fontAlgn="base" hangingPunct="0">
        <a:spcBef>
          <a:spcPct val="50000"/>
        </a:spcBef>
        <a:spcAft>
          <a:spcPct val="0"/>
        </a:spcAft>
        <a:buClr>
          <a:srgbClr val="0D70B3"/>
        </a:buClr>
        <a:buSzPct val="120000"/>
        <a:buFont typeface="Wingdings" pitchFamily="2" charset="2"/>
        <a:buChar char="Ø"/>
        <a:defRPr kumimoji="1" sz="1600">
          <a:solidFill>
            <a:schemeClr val="tx1"/>
          </a:solidFill>
          <a:latin typeface="+mn-lt"/>
          <a:ea typeface="ＭＳ Ｐゴシック" charset="-128"/>
        </a:defRPr>
      </a:lvl2pPr>
      <a:lvl3pPr marL="952500" indent="-190500" algn="l" defTabSz="790575" rtl="0" eaLnBrk="0" fontAlgn="base" hangingPunct="0">
        <a:spcBef>
          <a:spcPct val="50000"/>
        </a:spcBef>
        <a:spcAft>
          <a:spcPct val="0"/>
        </a:spcAft>
        <a:buClr>
          <a:srgbClr val="0D70B3"/>
        </a:buClr>
        <a:buSzPct val="120000"/>
        <a:buFont typeface="Symbol" pitchFamily="18" charset="2"/>
        <a:buChar char="·"/>
        <a:defRPr kumimoji="1" sz="1600">
          <a:solidFill>
            <a:schemeClr val="tx1"/>
          </a:solidFill>
          <a:latin typeface="+mn-lt"/>
          <a:ea typeface="ＭＳ Ｐゴシック" charset="-128"/>
        </a:defRPr>
      </a:lvl3pPr>
      <a:lvl4pPr marL="1333500" indent="-190500" algn="l" defTabSz="790575" rtl="0" eaLnBrk="0" fontAlgn="base" hangingPunct="0">
        <a:spcBef>
          <a:spcPct val="50000"/>
        </a:spcBef>
        <a:spcAft>
          <a:spcPct val="0"/>
        </a:spcAft>
        <a:buClr>
          <a:srgbClr val="0D70B3"/>
        </a:buClr>
        <a:buFont typeface="Wingdings" pitchFamily="2" charset="2"/>
        <a:buChar char="w"/>
        <a:defRPr kumimoji="1" sz="1400">
          <a:solidFill>
            <a:schemeClr val="tx1"/>
          </a:solidFill>
          <a:latin typeface="+mn-lt"/>
          <a:ea typeface="ＭＳ Ｐゴシック" charset="-128"/>
        </a:defRPr>
      </a:lvl4pPr>
      <a:lvl5pPr marL="1809750" indent="-190500" algn="l" defTabSz="790575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kumimoji="1" sz="1400">
          <a:solidFill>
            <a:schemeClr val="tx1"/>
          </a:solidFill>
          <a:latin typeface="+mn-lt"/>
          <a:ea typeface="ＭＳ Ｐゴシック" charset="-128"/>
        </a:defRPr>
      </a:lvl5pPr>
      <a:lvl6pPr marL="2266950" indent="-190500" algn="l" defTabSz="790575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kumimoji="1" sz="1400">
          <a:solidFill>
            <a:schemeClr val="tx1"/>
          </a:solidFill>
          <a:latin typeface="+mn-lt"/>
          <a:ea typeface="+mn-ea"/>
        </a:defRPr>
      </a:lvl6pPr>
      <a:lvl7pPr marL="2724150" indent="-190500" algn="l" defTabSz="790575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kumimoji="1" sz="1400">
          <a:solidFill>
            <a:schemeClr val="tx1"/>
          </a:solidFill>
          <a:latin typeface="+mn-lt"/>
          <a:ea typeface="+mn-ea"/>
        </a:defRPr>
      </a:lvl7pPr>
      <a:lvl8pPr marL="3181350" indent="-190500" algn="l" defTabSz="790575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kumimoji="1" sz="1400">
          <a:solidFill>
            <a:schemeClr val="tx1"/>
          </a:solidFill>
          <a:latin typeface="+mn-lt"/>
          <a:ea typeface="+mn-ea"/>
        </a:defRPr>
      </a:lvl8pPr>
      <a:lvl9pPr marL="3638550" indent="-190500" algn="l" defTabSz="790575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BD565-BF62-4DD6-8E1D-643EC30F2A43}" type="datetime1">
              <a:rPr kumimoji="1" lang="ja-JP" altLang="en-US" smtClean="0"/>
              <a:t>2015/5/21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9EE613-3B0A-45DA-971E-67568060D369}" type="slidenum">
              <a:rPr lang="ja-JP" altLang="ja-JP" smtClean="0"/>
              <a:pPr>
                <a:defRPr/>
              </a:pPr>
              <a:t>‹#›</a:t>
            </a:fld>
            <a:endParaRPr lang="ja-JP" altLang="ja-JP"/>
          </a:p>
        </p:txBody>
      </p:sp>
      <p:pic>
        <p:nvPicPr>
          <p:cNvPr id="7" name="Picture 12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5250" y="6330950"/>
            <a:ext cx="5032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882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.gov.br/downloads/bandeira_para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69" y="1426066"/>
            <a:ext cx="1485986" cy="103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\\bra005\Server\31_Foto e Mapa\08 円借款-Cooperacao_Financeira\Belem都市交通\JICA FF(Appraisal)\FOTOS\JICA VISITA OBRAS [02-03-2010]\IMG_7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28" y="2725047"/>
            <a:ext cx="2209651" cy="1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21" y="5060175"/>
            <a:ext cx="872472" cy="5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426" y="4108067"/>
            <a:ext cx="1834895" cy="103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6800\AppData\Local\Microsoft\Windows\Temporary Internet Files\Content.IE5\Y7H3348B\lgi01a20130907230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21" y="1642936"/>
            <a:ext cx="988417" cy="6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36290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37814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9338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2" y="2728159"/>
            <a:ext cx="3178191" cy="191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25105" y="471959"/>
            <a:ext cx="9197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ja-JP" sz="2800" dirty="0">
                <a:solidFill>
                  <a:prstClr val="black"/>
                </a:solidFill>
                <a:latin typeface="Arial Rounded MT Bold" pitchFamily="34" charset="0"/>
              </a:rPr>
              <a:t>Pará e JICA – Mais de 50 </a:t>
            </a:r>
            <a:r>
              <a:rPr lang="pt-BR" altLang="ja-JP" sz="2800" dirty="0" smtClean="0">
                <a:solidFill>
                  <a:prstClr val="black"/>
                </a:solidFill>
                <a:latin typeface="Arial Rounded MT Bold" pitchFamily="34" charset="0"/>
              </a:rPr>
              <a:t>anos </a:t>
            </a:r>
            <a:r>
              <a:rPr lang="pt-BR" altLang="ja-JP" sz="2800" dirty="0">
                <a:solidFill>
                  <a:prstClr val="black"/>
                </a:solidFill>
                <a:latin typeface="Arial Rounded MT Bold" pitchFamily="34" charset="0"/>
              </a:rPr>
              <a:t>de </a:t>
            </a:r>
            <a:r>
              <a:rPr lang="pt-BR" altLang="ja-JP" sz="2800" dirty="0" smtClean="0">
                <a:solidFill>
                  <a:prstClr val="black"/>
                </a:solidFill>
                <a:latin typeface="Arial Rounded MT Bold" pitchFamily="34" charset="0"/>
              </a:rPr>
              <a:t>Confiança</a:t>
            </a:r>
          </a:p>
          <a:p>
            <a:pPr algn="ctr"/>
            <a:r>
              <a:rPr lang="pt-BR" altLang="ja-JP" sz="1600" dirty="0">
                <a:latin typeface="Arial Rounded MT Bold" pitchFamily="34" charset="0"/>
              </a:rPr>
              <a:t>por </a:t>
            </a:r>
            <a:r>
              <a:rPr lang="pt-BR" altLang="ja-JP" sz="1600" dirty="0" smtClean="0">
                <a:latin typeface="Arial Rounded MT Bold" pitchFamily="34" charset="0"/>
              </a:rPr>
              <a:t>meio </a:t>
            </a:r>
            <a:r>
              <a:rPr lang="pt-BR" altLang="ja-JP" sz="1600" dirty="0">
                <a:latin typeface="Arial Rounded MT Bold" pitchFamily="34" charset="0"/>
              </a:rPr>
              <a:t>de Cooperação Técnica, </a:t>
            </a:r>
            <a:r>
              <a:rPr lang="pt-BR" altLang="ja-JP" sz="1600" dirty="0" smtClean="0">
                <a:latin typeface="Arial Rounded MT Bold" pitchFamily="34" charset="0"/>
              </a:rPr>
              <a:t>Empréstimo/Investimento</a:t>
            </a:r>
            <a:r>
              <a:rPr lang="pt-BR" altLang="ja-JP" sz="1600" dirty="0">
                <a:latin typeface="Arial Rounded MT Bold" pitchFamily="34" charset="0"/>
              </a:rPr>
              <a:t>, Apoio à </a:t>
            </a:r>
            <a:r>
              <a:rPr lang="pt-BR" altLang="ja-JP" sz="1600" dirty="0" smtClean="0">
                <a:latin typeface="Arial Rounded MT Bold" pitchFamily="34" charset="0"/>
              </a:rPr>
              <a:t>Comunidade</a:t>
            </a:r>
            <a:endParaRPr lang="pt-BR" altLang="ja-JP" sz="1600" dirty="0">
              <a:latin typeface="Arial Rounded MT Bold" pitchFamily="34" charset="0"/>
            </a:endParaRPr>
          </a:p>
          <a:p>
            <a:pPr algn="ctr"/>
            <a:endParaRPr lang="en-US" dirty="0">
              <a:latin typeface="Arial Rounded MT Bold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12" y="1280304"/>
            <a:ext cx="1711738" cy="141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037" y="-7081838"/>
            <a:ext cx="1107683" cy="148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59" y="2725047"/>
            <a:ext cx="2297073" cy="308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711806" y="5207415"/>
            <a:ext cx="313194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itchFamily="34" charset="0"/>
              </a:rPr>
              <a:t>Curso de Treinamento no Japão 2015</a:t>
            </a:r>
            <a:endParaRPr lang="pt-BR" dirty="0">
              <a:latin typeface="Arial Rounded MT Bold" pitchFamily="34" charset="0"/>
            </a:endParaRPr>
          </a:p>
          <a:p>
            <a:r>
              <a:rPr lang="pt-BR" dirty="0" smtClean="0">
                <a:latin typeface="Arial Rounded MT Bold" pitchFamily="34" charset="0"/>
              </a:rPr>
              <a:t>     6 vagas exclusivas para Governo do Estado de Pará na área de Transporte, Desenvolvimento Comunitário e Promoção de Pequenas e Médias Empresas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85255" y="5609223"/>
            <a:ext cx="257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itchFamily="34" charset="0"/>
              </a:rPr>
              <a:t>Projeto de BRT - Cooperação Técnica e Financeira</a:t>
            </a:r>
          </a:p>
          <a:p>
            <a:r>
              <a:rPr lang="pt-BR" dirty="0" smtClean="0">
                <a:latin typeface="Arial Rounded MT Bold" pitchFamily="34" charset="0"/>
              </a:rPr>
              <a:t>(JICA-NGTM)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64621" y="5804910"/>
            <a:ext cx="2519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itchFamily="34" charset="0"/>
              </a:rPr>
              <a:t>Projeto de Sistema Agroflorestal – Parceria com ONGs (JICA-TUAT-CAMTA-SAGRI)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5562" y="4645039"/>
            <a:ext cx="317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itchFamily="34" charset="0"/>
              </a:rPr>
              <a:t>Projeto de Alumínio da Amazônia – Investimento por meio da NAAC -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0" name="フッター プレースホルダー 19"/>
          <p:cNvSpPr>
            <a:spLocks noGrp="1"/>
          </p:cNvSpPr>
          <p:nvPr>
            <p:ph type="ftr" sz="quarter" idx="11"/>
          </p:nvPr>
        </p:nvSpPr>
        <p:spPr>
          <a:xfrm>
            <a:off x="6674503" y="6407744"/>
            <a:ext cx="3136900" cy="365125"/>
          </a:xfrm>
        </p:spPr>
        <p:txBody>
          <a:bodyPr/>
          <a:lstStyle/>
          <a:p>
            <a:r>
              <a:rPr kumimoji="1" lang="en-US" altLang="ja-JP" sz="1050" dirty="0" err="1" smtClean="0">
                <a:latin typeface="Arial" pitchFamily="34" charset="0"/>
                <a:cs typeface="Arial" pitchFamily="34" charset="0"/>
              </a:rPr>
              <a:t>Maio</a:t>
            </a:r>
            <a:r>
              <a:rPr kumimoji="1" lang="en-US" altLang="ja-JP" sz="1050" dirty="0" smtClean="0">
                <a:latin typeface="Arial" pitchFamily="34" charset="0"/>
                <a:cs typeface="Arial" pitchFamily="34" charset="0"/>
              </a:rPr>
              <a:t>, 2015    </a:t>
            </a:r>
            <a:r>
              <a:rPr kumimoji="1" lang="en-US" altLang="ja-JP" sz="1050" dirty="0" err="1" smtClean="0">
                <a:latin typeface="Arial" pitchFamily="34" charset="0"/>
                <a:cs typeface="Arial" pitchFamily="34" charset="0"/>
              </a:rPr>
              <a:t>Representação</a:t>
            </a:r>
            <a:r>
              <a:rPr kumimoji="1" lang="en-US" altLang="ja-JP" sz="1050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kumimoji="1" lang="en-US" altLang="ja-JP" sz="1050" dirty="0" err="1" smtClean="0">
                <a:latin typeface="Arial" pitchFamily="34" charset="0"/>
                <a:cs typeface="Arial" pitchFamily="34" charset="0"/>
              </a:rPr>
              <a:t>Brasil</a:t>
            </a:r>
            <a:endParaRPr kumimoji="1" lang="ja-JP" altLang="en-US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標準デザイン">
  <a:themeElements>
    <a:clrScheme name="1_標準デザイン 4">
      <a:dk1>
        <a:srgbClr val="000000"/>
      </a:dk1>
      <a:lt1>
        <a:srgbClr val="FFFFFF"/>
      </a:lt1>
      <a:dk2>
        <a:srgbClr val="660033"/>
      </a:dk2>
      <a:lt2>
        <a:srgbClr val="F5E9D7"/>
      </a:lt2>
      <a:accent1>
        <a:srgbClr val="0066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B8FF"/>
      </a:accent5>
      <a:accent6>
        <a:srgbClr val="E70000"/>
      </a:accent6>
      <a:hlink>
        <a:srgbClr val="66FF66"/>
      </a:hlink>
      <a:folHlink>
        <a:srgbClr val="FFFF66"/>
      </a:folHlink>
    </a:clrScheme>
    <a:fontScheme name="1_標準デザイン">
      <a:majorFont>
        <a:latin typeface="MS PGothic"/>
        <a:ea typeface="MS PGothic"/>
        <a:cs typeface=""/>
      </a:majorFont>
      <a:minorFont>
        <a:latin typeface="Trebuchet MS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75000"/>
          </a:schemeClr>
        </a:solidFill>
        <a:ln w="25400" algn="ctr">
          <a:solidFill>
            <a:schemeClr val="accent5">
              <a:lumMod val="50000"/>
            </a:schemeClr>
          </a:solidFill>
          <a:miter lim="800000"/>
          <a:headEnd/>
          <a:tailEnd/>
        </a:ln>
        <a:effectLst>
          <a:outerShdw dist="35921" dir="2700000" algn="ctr" rotWithShape="0">
            <a:schemeClr val="bg2"/>
          </a:outerShdw>
        </a:effectLst>
      </a:spPr>
      <a:bodyPr wrap="square" lIns="86397" tIns="43199" rIns="86397" bIns="43199" anchor="ctr"/>
      <a:lstStyle>
        <a:defPPr algn="ctr" defTabSz="957214">
          <a:spcBef>
            <a:spcPct val="20000"/>
          </a:spcBef>
          <a:defRPr sz="1600" u="sng" dirty="0" smtClean="0"/>
        </a:defPPr>
      </a:lstStyle>
    </a:spDef>
    <a:lnDef>
      <a:spPr bwMode="auto">
        <a:solidFill>
          <a:srgbClr val="E4BB46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6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E70000"/>
        </a:accent6>
        <a:hlink>
          <a:srgbClr val="66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F5E9D7"/>
        </a:lt2>
        <a:accent1>
          <a:srgbClr val="0066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E70000"/>
        </a:accent6>
        <a:hlink>
          <a:srgbClr val="66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800000"/>
        </a:dk2>
        <a:lt2>
          <a:srgbClr val="F5E9D7"/>
        </a:lt2>
        <a:accent1>
          <a:srgbClr val="0066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E70000"/>
        </a:accent6>
        <a:hlink>
          <a:srgbClr val="66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FFFFFF"/>
        </a:lt1>
        <a:dk2>
          <a:srgbClr val="660033"/>
        </a:dk2>
        <a:lt2>
          <a:srgbClr val="F5E9D7"/>
        </a:lt2>
        <a:accent1>
          <a:srgbClr val="0066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E70000"/>
        </a:accent6>
        <a:hlink>
          <a:srgbClr val="66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</Words>
  <Application>Microsoft Office PowerPoint</Application>
  <PresentationFormat>A4 210 x 297 mm</PresentationFormat>
  <Paragraphs>10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1_標準デザイン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2015-04-09T15:37:45Z</dcterms:created>
  <dcterms:modified xsi:type="dcterms:W3CDTF">2015-05-21T16:41:34Z</dcterms:modified>
</cp:coreProperties>
</file>