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75" r:id="rId2"/>
  </p:sldIdLst>
  <p:sldSz cx="12192000" cy="6858000"/>
  <p:notesSz cx="6858000" cy="9144000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BR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BR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BR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BR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BR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5pPr>
    <a:lvl6pPr marL="22860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BR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6pPr>
    <a:lvl7pPr marL="2743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BR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7pPr>
    <a:lvl8pPr marL="3200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BR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8pPr>
    <a:lvl9pPr marL="3657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BR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smNativeData">
      <pr:smAppRevision xmlns:pr="smNativeData" xmlns:p14="http://schemas.microsoft.com/office/powerpoint/2010/main" xmlns="" dt="1593183830" val="976" revOS="4"/>
      <pr:smFileRevision xmlns:pr="smNativeData" xmlns:p14="http://schemas.microsoft.com/office/powerpoint/2010/main" xmlns="" dt="1593183830" val="0"/>
      <pr:guideOptions xmlns:pr="smNativeData" xmlns:p14="http://schemas.microsoft.com/office/powerpoint/2010/main" xmlns="" dt="1593183830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734" y="43"/>
      </p:cViewPr>
      <p:guideLst/>
    </p:cSldViewPr>
  </p:slideViewPr>
  <p:outlineViewPr>
    <p:cViewPr>
      <p:scale>
        <a:sx n="303" d="100"/>
        <a:sy n="30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" d="100"/>
        <a:sy n="15" d="100"/>
      </p:scale>
      <p:origin x="0" y="0"/>
    </p:cViewPr>
  </p:sorterViewPr>
  <p:notesViewPr>
    <p:cSldViewPr snapToGrid="0">
      <p:cViewPr>
        <p:scale>
          <a:sx n="64" d="100"/>
          <a:sy n="64" d="100"/>
        </p:scale>
        <p:origin x="377" y="596"/>
      </p:cViewPr>
      <p:guideLst/>
    </p:cSldViewPr>
  </p:notesViewPr>
  <p:gridSpacing cx="71755" cy="7175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1906A5-9E40-416A-86F3-3FFEBBF130AD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98015015-E26D-4D44-A1AA-F42FE2616FB1}">
      <dgm:prSet phldrT="[Texto]" custT="1"/>
      <dgm:spPr>
        <a:solidFill>
          <a:srgbClr val="95DDDB"/>
        </a:solidFill>
        <a:ln w="38100">
          <a:solidFill>
            <a:schemeClr val="tx1"/>
          </a:solidFill>
        </a:ln>
      </dgm:spPr>
      <dgm:t>
        <a:bodyPr/>
        <a:lstStyle/>
        <a:p>
          <a:pPr algn="ctr"/>
          <a:endParaRPr lang="pt-BR" sz="1700" b="1" dirty="0">
            <a:solidFill>
              <a:schemeClr val="bg1">
                <a:lumMod val="95000"/>
              </a:schemeClr>
            </a:solidFill>
          </a:endParaRPr>
        </a:p>
      </dgm:t>
    </dgm:pt>
    <dgm:pt modelId="{34B89224-08A2-40BE-9B73-70AA91BEB634}" type="parTrans" cxnId="{10230910-1D2F-4E71-98C0-D08CB1B18826}">
      <dgm:prSet/>
      <dgm:spPr/>
      <dgm:t>
        <a:bodyPr/>
        <a:lstStyle/>
        <a:p>
          <a:endParaRPr lang="pt-BR"/>
        </a:p>
      </dgm:t>
    </dgm:pt>
    <dgm:pt modelId="{EFFC73CE-6952-4814-9C97-AF26E9009A88}" type="sibTrans" cxnId="{10230910-1D2F-4E71-98C0-D08CB1B18826}">
      <dgm:prSet/>
      <dgm:spPr/>
      <dgm:t>
        <a:bodyPr/>
        <a:lstStyle/>
        <a:p>
          <a:endParaRPr lang="pt-BR"/>
        </a:p>
      </dgm:t>
    </dgm:pt>
    <dgm:pt modelId="{770E4ED2-CBCD-4CEA-9F81-73C78223B9C6}">
      <dgm:prSet phldrT="[Texto]" custT="1"/>
      <dgm:spPr>
        <a:solidFill>
          <a:schemeClr val="accent5">
            <a:lumMod val="20000"/>
            <a:lumOff val="80000"/>
          </a:schemeClr>
        </a:solidFill>
        <a:ln w="28575">
          <a:solidFill>
            <a:schemeClr val="tx1"/>
          </a:solidFill>
        </a:ln>
      </dgm:spPr>
      <dgm:t>
        <a:bodyPr/>
        <a:lstStyle/>
        <a:p>
          <a:endParaRPr kumimoji="0" lang="pt-BR" altLang="ja-JP" sz="1600" b="1" dirty="0">
            <a:solidFill>
              <a:srgbClr val="000000"/>
            </a:solidFill>
            <a:latin typeface="ＭＳ Ｐゴシック" pitchFamily="50" charset="-128"/>
            <a:ea typeface="ＭＳ Ｐゴシック" pitchFamily="50" charset="-128"/>
            <a:cs typeface="Arial" pitchFamily="34" charset="0"/>
          </a:endParaRPr>
        </a:p>
        <a:p>
          <a:r>
            <a:rPr kumimoji="0" lang="ja-JP" altLang="pt-BR" sz="1600" b="1" dirty="0">
              <a:solidFill>
                <a:srgbClr val="000000"/>
              </a:solidFill>
              <a:latin typeface="ＭＳ Ｐゴシック" pitchFamily="50" charset="-128"/>
              <a:ea typeface="ＭＳ Ｐゴシック" pitchFamily="50" charset="-128"/>
              <a:cs typeface="Arial" pitchFamily="34" charset="0"/>
            </a:rPr>
            <a:t>日本大使館</a:t>
          </a:r>
          <a:r>
            <a:rPr kumimoji="0" lang="pt-BR" altLang="ja-JP" sz="1600" b="1" dirty="0">
              <a:solidFill>
                <a:srgbClr val="000000"/>
              </a:solidFill>
              <a:latin typeface="ＭＳ Ｐゴシック" pitchFamily="50" charset="-128"/>
              <a:ea typeface="ＭＳ Ｐゴシック" pitchFamily="50" charset="-128"/>
              <a:cs typeface="Arial" pitchFamily="34" charset="0"/>
            </a:rPr>
            <a:t>/</a:t>
          </a:r>
          <a:r>
            <a:rPr kumimoji="0" lang="ja-JP" altLang="pt-BR" sz="1600" b="1" dirty="0">
              <a:solidFill>
                <a:srgbClr val="000000"/>
              </a:solidFill>
              <a:latin typeface="ＭＳ Ｐゴシック" pitchFamily="50" charset="-128"/>
              <a:ea typeface="ＭＳ Ｐゴシック" pitchFamily="50" charset="-128"/>
              <a:cs typeface="Arial" pitchFamily="34" charset="0"/>
            </a:rPr>
            <a:t>総領事館</a:t>
          </a:r>
          <a:endParaRPr kumimoji="0" lang="pt-BR" altLang="ja-JP" sz="1600" b="1" dirty="0">
            <a:solidFill>
              <a:srgbClr val="000000"/>
            </a:solidFill>
            <a:latin typeface="ＭＳ Ｐゴシック" pitchFamily="50" charset="-128"/>
            <a:ea typeface="ＭＳ Ｐゴシック" pitchFamily="50" charset="-128"/>
            <a:cs typeface="Arial" pitchFamily="34" charset="0"/>
          </a:endParaRPr>
        </a:p>
        <a:p>
          <a:endParaRPr lang="pt-BR" sz="1600" b="1" dirty="0">
            <a:solidFill>
              <a:schemeClr val="tx1"/>
            </a:solidFill>
            <a:latin typeface="+mj-ea"/>
            <a:ea typeface="+mj-ea"/>
          </a:endParaRPr>
        </a:p>
      </dgm:t>
    </dgm:pt>
    <dgm:pt modelId="{C04A3639-F658-4C14-B186-BE724AAC4DFC}" type="parTrans" cxnId="{3F2EBCE0-B1DE-427C-8B5A-3C72736693D0}">
      <dgm:prSet/>
      <dgm:spPr>
        <a:noFill/>
      </dgm:spPr>
      <dgm:t>
        <a:bodyPr/>
        <a:lstStyle/>
        <a:p>
          <a:endParaRPr lang="pt-BR"/>
        </a:p>
      </dgm:t>
    </dgm:pt>
    <dgm:pt modelId="{E816F227-38C4-4AD0-9E48-A775AB5A8636}" type="sibTrans" cxnId="{3F2EBCE0-B1DE-427C-8B5A-3C72736693D0}">
      <dgm:prSet/>
      <dgm:spPr/>
      <dgm:t>
        <a:bodyPr/>
        <a:lstStyle/>
        <a:p>
          <a:endParaRPr lang="pt-BR"/>
        </a:p>
      </dgm:t>
    </dgm:pt>
    <dgm:pt modelId="{2AEBD8D9-61C8-4663-9223-BDB400F7E88F}">
      <dgm:prSet phldrT="[Texto]" custT="1"/>
      <dgm:spPr>
        <a:solidFill>
          <a:srgbClr val="FF0000"/>
        </a:solidFill>
        <a:ln w="38100">
          <a:solidFill>
            <a:schemeClr val="tx1"/>
          </a:solidFill>
        </a:ln>
      </dgm:spPr>
      <dgm:t>
        <a:bodyPr anchor="ctr" anchorCtr="0"/>
        <a:lstStyle/>
        <a:p>
          <a:pPr lvl="0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pt-BR" altLang="ja-JP" sz="1200" b="1" dirty="0">
            <a:solidFill>
              <a:schemeClr val="bg1"/>
            </a:solidFill>
            <a:latin typeface="+mj-ea"/>
            <a:ea typeface="+mj-ea"/>
          </a:endParaRPr>
        </a:p>
        <a:p>
          <a:pPr lvl="0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pt-BR" altLang="ja-JP" sz="1200" b="1" dirty="0">
            <a:solidFill>
              <a:schemeClr val="bg1"/>
            </a:solidFill>
            <a:latin typeface="+mj-ea"/>
            <a:ea typeface="+mj-ea"/>
          </a:endParaRPr>
        </a:p>
        <a:p>
          <a:pPr lvl="0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ja-JP" altLang="pt-BR" sz="1200" b="1" dirty="0">
              <a:solidFill>
                <a:schemeClr val="bg1"/>
              </a:solidFill>
              <a:latin typeface="+mj-ea"/>
              <a:ea typeface="+mj-ea"/>
            </a:rPr>
            <a:t>外務省</a:t>
          </a:r>
          <a:endParaRPr lang="pt-BR" altLang="ja-JP" sz="1200" b="1" dirty="0">
            <a:solidFill>
              <a:schemeClr val="bg1"/>
            </a:solidFill>
            <a:latin typeface="+mj-ea"/>
            <a:ea typeface="+mj-ea"/>
          </a:endParaRPr>
        </a:p>
        <a:p>
          <a:pPr lvl="0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ja-JP" altLang="pt-BR" sz="1200" b="1" dirty="0">
              <a:solidFill>
                <a:schemeClr val="bg1"/>
              </a:solidFill>
              <a:latin typeface="+mj-ea"/>
              <a:ea typeface="+mj-ea"/>
            </a:rPr>
            <a:t>（日伯インフラ協力会合）</a:t>
          </a:r>
          <a:endParaRPr lang="pt-BR" altLang="ja-JP" sz="1200" b="1" dirty="0">
            <a:solidFill>
              <a:schemeClr val="bg1"/>
            </a:solidFill>
            <a:latin typeface="+mj-ea"/>
            <a:ea typeface="+mj-ea"/>
          </a:endParaRPr>
        </a:p>
        <a:p>
          <a:pPr lvl="0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ja-JP" altLang="pt-BR" sz="1200" b="1" dirty="0">
              <a:solidFill>
                <a:schemeClr val="bg1"/>
              </a:solidFill>
              <a:latin typeface="+mj-ea"/>
              <a:ea typeface="+mj-ea"/>
            </a:rPr>
            <a:t>経済産業省</a:t>
          </a:r>
          <a:endParaRPr lang="pt-BR" altLang="ja-JP" sz="1200" b="1" dirty="0">
            <a:solidFill>
              <a:schemeClr val="bg1"/>
            </a:solidFill>
            <a:latin typeface="+mj-ea"/>
            <a:ea typeface="+mj-ea"/>
          </a:endParaRPr>
        </a:p>
        <a:p>
          <a:pPr lvl="0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ja-JP" altLang="pt-BR" sz="1200" b="1" dirty="0">
              <a:solidFill>
                <a:schemeClr val="bg1"/>
              </a:solidFill>
              <a:latin typeface="+mj-ea"/>
              <a:ea typeface="+mj-ea"/>
            </a:rPr>
            <a:t>（貿投委）</a:t>
          </a:r>
          <a:endParaRPr lang="pt-BR" altLang="ja-JP" sz="1200" b="1" dirty="0">
            <a:solidFill>
              <a:schemeClr val="bg1"/>
            </a:solidFill>
            <a:latin typeface="+mj-ea"/>
            <a:ea typeface="+mj-ea"/>
          </a:endParaRPr>
        </a:p>
        <a:p>
          <a:pPr lvl="0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ja-JP" altLang="pt-BR" sz="1200" b="1" dirty="0">
              <a:solidFill>
                <a:schemeClr val="bg1"/>
              </a:solidFill>
              <a:latin typeface="+mj-ea"/>
              <a:ea typeface="+mj-ea"/>
            </a:rPr>
            <a:t>農水省</a:t>
          </a:r>
          <a:endParaRPr lang="pt-BR" altLang="ja-JP" sz="1200" b="1" dirty="0">
            <a:solidFill>
              <a:schemeClr val="bg1"/>
            </a:solidFill>
            <a:latin typeface="+mj-ea"/>
            <a:ea typeface="+mj-ea"/>
          </a:endParaRPr>
        </a:p>
        <a:p>
          <a:pPr lvl="0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ja-JP" altLang="pt-BR" sz="1200" b="1" dirty="0">
              <a:solidFill>
                <a:schemeClr val="bg1"/>
              </a:solidFill>
              <a:latin typeface="+mj-ea"/>
              <a:ea typeface="+mj-ea"/>
            </a:rPr>
            <a:t>（日伯農業対話）</a:t>
          </a:r>
          <a:endParaRPr lang="pt-BR" altLang="ja-JP" sz="1200" b="1" dirty="0">
            <a:solidFill>
              <a:schemeClr val="bg1"/>
            </a:solidFill>
            <a:latin typeface="+mj-ea"/>
            <a:ea typeface="+mj-ea"/>
          </a:endParaRPr>
        </a:p>
        <a:p>
          <a:pPr lvl="0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ja-JP" altLang="pt-BR" sz="1200" b="1" dirty="0">
              <a:solidFill>
                <a:schemeClr val="bg1"/>
              </a:solidFill>
              <a:latin typeface="+mj-ea"/>
              <a:ea typeface="+mj-ea"/>
            </a:rPr>
            <a:t>国土交通省（インフラ）</a:t>
          </a:r>
          <a:endParaRPr lang="pt-BR" altLang="ja-JP" sz="1200" b="1" dirty="0">
            <a:solidFill>
              <a:schemeClr val="bg1"/>
            </a:solidFill>
            <a:latin typeface="+mj-ea"/>
            <a:ea typeface="+mj-ea"/>
          </a:endParaRPr>
        </a:p>
        <a:p>
          <a:pPr marL="0" marR="0" lvl="0" indent="0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ja-JP" altLang="pt-BR" sz="1200" b="1" dirty="0">
              <a:solidFill>
                <a:schemeClr val="bg1"/>
              </a:solidFill>
              <a:latin typeface="+mj-ea"/>
              <a:ea typeface="+mj-ea"/>
            </a:rPr>
            <a:t>総務省（</a:t>
          </a:r>
          <a:r>
            <a:rPr lang="pt-BR" altLang="ja-JP" sz="1200" b="1" dirty="0">
              <a:solidFill>
                <a:schemeClr val="bg1"/>
              </a:solidFill>
              <a:latin typeface="+mj-ea"/>
              <a:ea typeface="+mj-ea"/>
            </a:rPr>
            <a:t>ICT</a:t>
          </a:r>
          <a:r>
            <a:rPr lang="ja-JP" altLang="pt-BR" sz="1200" b="1" dirty="0">
              <a:solidFill>
                <a:schemeClr val="bg1"/>
              </a:solidFill>
              <a:latin typeface="+mj-ea"/>
              <a:ea typeface="+mj-ea"/>
            </a:rPr>
            <a:t>）</a:t>
          </a:r>
          <a:endParaRPr lang="pt-BR" altLang="ja-JP" sz="1200" b="1" dirty="0">
            <a:solidFill>
              <a:schemeClr val="bg1"/>
            </a:solidFill>
            <a:latin typeface="+mj-ea"/>
            <a:ea typeface="+mj-ea"/>
          </a:endParaRPr>
        </a:p>
        <a:p>
          <a:pPr marL="0" marR="0" lvl="0" indent="0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ja-JP" altLang="pt-BR" sz="1200" b="1" dirty="0">
              <a:solidFill>
                <a:schemeClr val="bg1"/>
              </a:solidFill>
              <a:latin typeface="+mj-ea"/>
              <a:ea typeface="+mj-ea"/>
            </a:rPr>
            <a:t>日本政府</a:t>
          </a:r>
          <a:endParaRPr lang="pt-BR" altLang="ja-JP" sz="1200" b="1" dirty="0">
            <a:solidFill>
              <a:schemeClr val="bg1"/>
            </a:solidFill>
            <a:latin typeface="+mj-ea"/>
            <a:ea typeface="+mj-ea"/>
          </a:endParaRPr>
        </a:p>
        <a:p>
          <a:pPr lvl="0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pt-BR" altLang="ja-JP" sz="1800" b="1" dirty="0">
            <a:solidFill>
              <a:schemeClr val="accent1"/>
            </a:solidFill>
            <a:latin typeface="+mj-ea"/>
            <a:ea typeface="+mj-ea"/>
          </a:endParaRPr>
        </a:p>
      </dgm:t>
    </dgm:pt>
    <dgm:pt modelId="{565D7290-E3B2-47E6-AA21-94FF3A587383}" type="parTrans" cxnId="{2128CCF6-F0C5-4145-ADA1-89351F096C6D}">
      <dgm:prSet/>
      <dgm:spPr/>
      <dgm:t>
        <a:bodyPr/>
        <a:lstStyle/>
        <a:p>
          <a:endParaRPr lang="pt-BR"/>
        </a:p>
      </dgm:t>
    </dgm:pt>
    <dgm:pt modelId="{F1E9ECF1-F429-4690-AEFC-C6D929914609}" type="sibTrans" cxnId="{2128CCF6-F0C5-4145-ADA1-89351F096C6D}">
      <dgm:prSet/>
      <dgm:spPr/>
      <dgm:t>
        <a:bodyPr/>
        <a:lstStyle/>
        <a:p>
          <a:endParaRPr lang="pt-BR"/>
        </a:p>
      </dgm:t>
    </dgm:pt>
    <dgm:pt modelId="{B299FC85-3172-4707-BFF0-173FE0CFF0A2}">
      <dgm:prSet phldrT="[Texto]" custT="1"/>
      <dgm:spPr>
        <a:solidFill>
          <a:schemeClr val="accent5">
            <a:lumMod val="20000"/>
            <a:lumOff val="80000"/>
          </a:schemeClr>
        </a:solidFill>
        <a:ln w="38100">
          <a:solidFill>
            <a:schemeClr val="tx1"/>
          </a:solidFill>
        </a:ln>
      </dgm:spPr>
      <dgm:t>
        <a:bodyPr/>
        <a:lstStyle/>
        <a:p>
          <a:r>
            <a:rPr lang="ja-JP" altLang="pt-BR" sz="1400" b="1" dirty="0">
              <a:solidFill>
                <a:schemeClr val="tx1"/>
              </a:solidFill>
              <a:latin typeface="+mj-ea"/>
              <a:ea typeface="+mj-ea"/>
            </a:rPr>
            <a:t>日本経団連</a:t>
          </a:r>
          <a:endParaRPr lang="pt-BR" sz="1400" b="1" dirty="0">
            <a:solidFill>
              <a:schemeClr val="tx1"/>
            </a:solidFill>
            <a:latin typeface="+mj-ea"/>
            <a:ea typeface="+mj-ea"/>
          </a:endParaRPr>
        </a:p>
      </dgm:t>
    </dgm:pt>
    <dgm:pt modelId="{4A994348-F80E-42AF-A177-EC40E9C4DC1F}" type="sibTrans" cxnId="{B30778BB-6857-4508-94F7-6EEC481B92AE}">
      <dgm:prSet/>
      <dgm:spPr/>
      <dgm:t>
        <a:bodyPr/>
        <a:lstStyle/>
        <a:p>
          <a:endParaRPr lang="pt-BR"/>
        </a:p>
      </dgm:t>
    </dgm:pt>
    <dgm:pt modelId="{90774679-F076-41C2-ABDB-F9465D189575}" type="parTrans" cxnId="{B30778BB-6857-4508-94F7-6EEC481B92AE}">
      <dgm:prSet/>
      <dgm:spPr>
        <a:noFill/>
      </dgm:spPr>
      <dgm:t>
        <a:bodyPr/>
        <a:lstStyle/>
        <a:p>
          <a:endParaRPr lang="pt-BR"/>
        </a:p>
      </dgm:t>
    </dgm:pt>
    <dgm:pt modelId="{74F5C953-3774-49DE-B12F-653DF33408DF}" type="pres">
      <dgm:prSet presAssocID="{C81906A5-9E40-416A-86F3-3FFEBBF130AD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8C4B9AA2-BFE4-4BD8-A9ED-6D2834663D05}" type="pres">
      <dgm:prSet presAssocID="{98015015-E26D-4D44-A1AA-F42FE2616FB1}" presName="centerShape" presStyleLbl="node0" presStyleIdx="0" presStyleCnt="1" custAng="0" custScaleX="115459" custScaleY="156210" custLinFactNeighborX="-4974" custLinFactNeighborY="-4951"/>
      <dgm:spPr>
        <a:prstGeom prst="flowChartConnector">
          <a:avLst/>
        </a:prstGeom>
      </dgm:spPr>
      <dgm:t>
        <a:bodyPr/>
        <a:lstStyle/>
        <a:p>
          <a:endParaRPr lang="pt-BR"/>
        </a:p>
      </dgm:t>
    </dgm:pt>
    <dgm:pt modelId="{FEF34308-B17E-44EB-B3D6-B14F9344542F}" type="pres">
      <dgm:prSet presAssocID="{90774679-F076-41C2-ABDB-F9465D189575}" presName="parTrans" presStyleLbl="bgSibTrans2D1" presStyleIdx="0" presStyleCnt="3"/>
      <dgm:spPr/>
      <dgm:t>
        <a:bodyPr/>
        <a:lstStyle/>
        <a:p>
          <a:endParaRPr lang="pt-BR"/>
        </a:p>
      </dgm:t>
    </dgm:pt>
    <dgm:pt modelId="{F71FE818-1AC4-4213-8B25-4AE17051E1AE}" type="pres">
      <dgm:prSet presAssocID="{B299FC85-3172-4707-BFF0-173FE0CFF0A2}" presName="node" presStyleLbl="node1" presStyleIdx="0" presStyleCnt="3" custScaleX="66949" custScaleY="20985" custRadScaleRad="103929" custRadScaleInc="-1342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606BE54-E58F-4FD1-9608-E9E334229414}" type="pres">
      <dgm:prSet presAssocID="{C04A3639-F658-4C14-B186-BE724AAC4DFC}" presName="parTrans" presStyleLbl="bgSibTrans2D1" presStyleIdx="1" presStyleCnt="3" custScaleX="105730" custScaleY="109252" custLinFactNeighborX="-3521" custLinFactNeighborY="-12615"/>
      <dgm:spPr/>
      <dgm:t>
        <a:bodyPr/>
        <a:lstStyle/>
        <a:p>
          <a:endParaRPr lang="pt-BR"/>
        </a:p>
      </dgm:t>
    </dgm:pt>
    <dgm:pt modelId="{8019AC70-235B-41F8-A1D7-F282E8F4F111}" type="pres">
      <dgm:prSet presAssocID="{770E4ED2-CBCD-4CEA-9F81-73C78223B9C6}" presName="node" presStyleLbl="node1" presStyleIdx="1" presStyleCnt="3" custScaleX="117462" custScaleY="30671" custRadScaleRad="82576" custRadScaleInc="-686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1479493-1647-41FC-82D4-6B4185CA4AE2}" type="pres">
      <dgm:prSet presAssocID="{565D7290-E3B2-47E6-AA21-94FF3A587383}" presName="parTrans" presStyleLbl="bgSibTrans2D1" presStyleIdx="2" presStyleCnt="3" custFlipVert="1" custFlipHor="1" custScaleX="2122" custScaleY="13313" custLinFactNeighborX="-12492" custLinFactNeighborY="21862"/>
      <dgm:spPr/>
      <dgm:t>
        <a:bodyPr/>
        <a:lstStyle/>
        <a:p>
          <a:endParaRPr lang="pt-BR"/>
        </a:p>
      </dgm:t>
    </dgm:pt>
    <dgm:pt modelId="{F34A9371-87F0-4FFD-99D1-EDD9A3F68FD7}" type="pres">
      <dgm:prSet presAssocID="{2AEBD8D9-61C8-4663-9223-BDB400F7E88F}" presName="node" presStyleLbl="node1" presStyleIdx="2" presStyleCnt="3" custScaleX="113301" custScaleY="86216" custRadScaleRad="103773" custRadScaleInc="1300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B3D11DBB-3B17-4C64-BBBD-5C282AE0AA0A}" type="presOf" srcId="{C81906A5-9E40-416A-86F3-3FFEBBF130AD}" destId="{74F5C953-3774-49DE-B12F-653DF33408DF}" srcOrd="0" destOrd="0" presId="urn:microsoft.com/office/officeart/2005/8/layout/radial4"/>
    <dgm:cxn modelId="{10230910-1D2F-4E71-98C0-D08CB1B18826}" srcId="{C81906A5-9E40-416A-86F3-3FFEBBF130AD}" destId="{98015015-E26D-4D44-A1AA-F42FE2616FB1}" srcOrd="0" destOrd="0" parTransId="{34B89224-08A2-40BE-9B73-70AA91BEB634}" sibTransId="{EFFC73CE-6952-4814-9C97-AF26E9009A88}"/>
    <dgm:cxn modelId="{B30778BB-6857-4508-94F7-6EEC481B92AE}" srcId="{98015015-E26D-4D44-A1AA-F42FE2616FB1}" destId="{B299FC85-3172-4707-BFF0-173FE0CFF0A2}" srcOrd="0" destOrd="0" parTransId="{90774679-F076-41C2-ABDB-F9465D189575}" sibTransId="{4A994348-F80E-42AF-A177-EC40E9C4DC1F}"/>
    <dgm:cxn modelId="{4F6613EE-F99D-4C4D-8D94-9F52C0D5CC68}" type="presOf" srcId="{98015015-E26D-4D44-A1AA-F42FE2616FB1}" destId="{8C4B9AA2-BFE4-4BD8-A9ED-6D2834663D05}" srcOrd="0" destOrd="0" presId="urn:microsoft.com/office/officeart/2005/8/layout/radial4"/>
    <dgm:cxn modelId="{56CD2A11-3ED2-4350-A35F-4B4CA7538DBB}" type="presOf" srcId="{565D7290-E3B2-47E6-AA21-94FF3A587383}" destId="{E1479493-1647-41FC-82D4-6B4185CA4AE2}" srcOrd="0" destOrd="0" presId="urn:microsoft.com/office/officeart/2005/8/layout/radial4"/>
    <dgm:cxn modelId="{3F2EBCE0-B1DE-427C-8B5A-3C72736693D0}" srcId="{98015015-E26D-4D44-A1AA-F42FE2616FB1}" destId="{770E4ED2-CBCD-4CEA-9F81-73C78223B9C6}" srcOrd="1" destOrd="0" parTransId="{C04A3639-F658-4C14-B186-BE724AAC4DFC}" sibTransId="{E816F227-38C4-4AD0-9E48-A775AB5A8636}"/>
    <dgm:cxn modelId="{CB2FF599-AED5-4C67-AA59-255D03F7575B}" type="presOf" srcId="{90774679-F076-41C2-ABDB-F9465D189575}" destId="{FEF34308-B17E-44EB-B3D6-B14F9344542F}" srcOrd="0" destOrd="0" presId="urn:microsoft.com/office/officeart/2005/8/layout/radial4"/>
    <dgm:cxn modelId="{2128CCF6-F0C5-4145-ADA1-89351F096C6D}" srcId="{98015015-E26D-4D44-A1AA-F42FE2616FB1}" destId="{2AEBD8D9-61C8-4663-9223-BDB400F7E88F}" srcOrd="2" destOrd="0" parTransId="{565D7290-E3B2-47E6-AA21-94FF3A587383}" sibTransId="{F1E9ECF1-F429-4690-AEFC-C6D929914609}"/>
    <dgm:cxn modelId="{E015B065-1656-4110-8ADE-2CE5EBA00F00}" type="presOf" srcId="{2AEBD8D9-61C8-4663-9223-BDB400F7E88F}" destId="{F34A9371-87F0-4FFD-99D1-EDD9A3F68FD7}" srcOrd="0" destOrd="0" presId="urn:microsoft.com/office/officeart/2005/8/layout/radial4"/>
    <dgm:cxn modelId="{6A0D3B69-A41B-4167-B577-CF7D62E708AD}" type="presOf" srcId="{B299FC85-3172-4707-BFF0-173FE0CFF0A2}" destId="{F71FE818-1AC4-4213-8B25-4AE17051E1AE}" srcOrd="0" destOrd="0" presId="urn:microsoft.com/office/officeart/2005/8/layout/radial4"/>
    <dgm:cxn modelId="{6B2AAF76-F3C2-4E6D-A6B9-CE7BF5827EEC}" type="presOf" srcId="{C04A3639-F658-4C14-B186-BE724AAC4DFC}" destId="{1606BE54-E58F-4FD1-9608-E9E334229414}" srcOrd="0" destOrd="0" presId="urn:microsoft.com/office/officeart/2005/8/layout/radial4"/>
    <dgm:cxn modelId="{AA0A295C-1A86-40BD-B753-FCAE85BF473B}" type="presOf" srcId="{770E4ED2-CBCD-4CEA-9F81-73C78223B9C6}" destId="{8019AC70-235B-41F8-A1D7-F282E8F4F111}" srcOrd="0" destOrd="0" presId="urn:microsoft.com/office/officeart/2005/8/layout/radial4"/>
    <dgm:cxn modelId="{C32BF132-D069-4749-9C5B-BC3A45790B64}" type="presParOf" srcId="{74F5C953-3774-49DE-B12F-653DF33408DF}" destId="{8C4B9AA2-BFE4-4BD8-A9ED-6D2834663D05}" srcOrd="0" destOrd="0" presId="urn:microsoft.com/office/officeart/2005/8/layout/radial4"/>
    <dgm:cxn modelId="{8FC9DC19-02F4-4DBA-88E7-6BE936718681}" type="presParOf" srcId="{74F5C953-3774-49DE-B12F-653DF33408DF}" destId="{FEF34308-B17E-44EB-B3D6-B14F9344542F}" srcOrd="1" destOrd="0" presId="urn:microsoft.com/office/officeart/2005/8/layout/radial4"/>
    <dgm:cxn modelId="{51654DDA-E345-4574-BDF8-E73EED219A14}" type="presParOf" srcId="{74F5C953-3774-49DE-B12F-653DF33408DF}" destId="{F71FE818-1AC4-4213-8B25-4AE17051E1AE}" srcOrd="2" destOrd="0" presId="urn:microsoft.com/office/officeart/2005/8/layout/radial4"/>
    <dgm:cxn modelId="{5BA982F9-530A-47F2-824A-13280F78ABF4}" type="presParOf" srcId="{74F5C953-3774-49DE-B12F-653DF33408DF}" destId="{1606BE54-E58F-4FD1-9608-E9E334229414}" srcOrd="3" destOrd="0" presId="urn:microsoft.com/office/officeart/2005/8/layout/radial4"/>
    <dgm:cxn modelId="{FDC69070-F06A-4227-A488-0FCB4FC88CAD}" type="presParOf" srcId="{74F5C953-3774-49DE-B12F-653DF33408DF}" destId="{8019AC70-235B-41F8-A1D7-F282E8F4F111}" srcOrd="4" destOrd="0" presId="urn:microsoft.com/office/officeart/2005/8/layout/radial4"/>
    <dgm:cxn modelId="{A98BB775-D619-483F-BD65-7A4CBC07D524}" type="presParOf" srcId="{74F5C953-3774-49DE-B12F-653DF33408DF}" destId="{E1479493-1647-41FC-82D4-6B4185CA4AE2}" srcOrd="5" destOrd="0" presId="urn:microsoft.com/office/officeart/2005/8/layout/radial4"/>
    <dgm:cxn modelId="{42A3F759-1EFA-4A54-9023-D99E9533A8ED}" type="presParOf" srcId="{74F5C953-3774-49DE-B12F-653DF33408DF}" destId="{F34A9371-87F0-4FFD-99D1-EDD9A3F68FD7}" srcOrd="6" destOrd="0" presId="urn:microsoft.com/office/officeart/2005/8/layout/radial4"/>
  </dgm:cxnLst>
  <dgm:bg>
    <a:solidFill>
      <a:schemeClr val="bg1">
        <a:lumMod val="95000"/>
      </a:schemeClr>
    </a:solidFill>
  </dgm:bg>
  <dgm:whole>
    <a:ln>
      <a:solidFill>
        <a:schemeClr val="tx1"/>
      </a:solidFill>
    </a:ln>
  </dgm:whole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4B9AA2-BFE4-4BD8-A9ED-6D2834663D05}">
      <dsp:nvSpPr>
        <dsp:cNvPr id="0" name=""/>
        <dsp:cNvSpPr/>
      </dsp:nvSpPr>
      <dsp:spPr>
        <a:xfrm>
          <a:off x="2376395" y="1416483"/>
          <a:ext cx="3091388" cy="4182487"/>
        </a:xfrm>
        <a:prstGeom prst="flowChartConnector">
          <a:avLst/>
        </a:prstGeom>
        <a:solidFill>
          <a:srgbClr val="95DDDB"/>
        </a:solidFill>
        <a:ln w="381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700" b="1" kern="1200" dirty="0">
            <a:solidFill>
              <a:schemeClr val="bg1">
                <a:lumMod val="95000"/>
              </a:schemeClr>
            </a:solidFill>
          </a:endParaRPr>
        </a:p>
      </dsp:txBody>
      <dsp:txXfrm>
        <a:off x="2829118" y="2028994"/>
        <a:ext cx="2185942" cy="2957465"/>
      </dsp:txXfrm>
    </dsp:sp>
    <dsp:sp modelId="{FEF34308-B17E-44EB-B3D6-B14F9344542F}">
      <dsp:nvSpPr>
        <dsp:cNvPr id="0" name=""/>
        <dsp:cNvSpPr/>
      </dsp:nvSpPr>
      <dsp:spPr>
        <a:xfrm rot="12252721">
          <a:off x="901858" y="2114196"/>
          <a:ext cx="1539424" cy="763081"/>
        </a:xfrm>
        <a:prstGeom prst="leftArrow">
          <a:avLst>
            <a:gd name="adj1" fmla="val 60000"/>
            <a:gd name="adj2" fmla="val 50000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1FE818-1AC4-4213-8B25-4AE17051E1AE}">
      <dsp:nvSpPr>
        <dsp:cNvPr id="0" name=""/>
        <dsp:cNvSpPr/>
      </dsp:nvSpPr>
      <dsp:spPr>
        <a:xfrm>
          <a:off x="118108" y="1966556"/>
          <a:ext cx="1702917" cy="427020"/>
        </a:xfrm>
        <a:prstGeom prst="roundRect">
          <a:avLst>
            <a:gd name="adj" fmla="val 10000"/>
          </a:avLst>
        </a:prstGeom>
        <a:solidFill>
          <a:schemeClr val="accent5">
            <a:lumMod val="20000"/>
            <a:lumOff val="80000"/>
          </a:schemeClr>
        </a:solidFill>
        <a:ln w="381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pt-BR" sz="1400" b="1" kern="1200" dirty="0">
              <a:solidFill>
                <a:schemeClr val="tx1"/>
              </a:solidFill>
              <a:latin typeface="+mj-ea"/>
              <a:ea typeface="+mj-ea"/>
            </a:rPr>
            <a:t>日本経団連</a:t>
          </a:r>
          <a:endParaRPr lang="pt-BR" sz="1400" b="1" kern="1200" dirty="0">
            <a:solidFill>
              <a:schemeClr val="tx1"/>
            </a:solidFill>
            <a:latin typeface="+mj-ea"/>
            <a:ea typeface="+mj-ea"/>
          </a:endParaRPr>
        </a:p>
      </dsp:txBody>
      <dsp:txXfrm>
        <a:off x="130615" y="1979063"/>
        <a:ext cx="1677903" cy="402006"/>
      </dsp:txXfrm>
    </dsp:sp>
    <dsp:sp modelId="{1606BE54-E58F-4FD1-9608-E9E334229414}">
      <dsp:nvSpPr>
        <dsp:cNvPr id="0" name=""/>
        <dsp:cNvSpPr/>
      </dsp:nvSpPr>
      <dsp:spPr>
        <a:xfrm rot="16390289">
          <a:off x="3784641" y="644665"/>
          <a:ext cx="501889" cy="833681"/>
        </a:xfrm>
        <a:prstGeom prst="leftArrow">
          <a:avLst>
            <a:gd name="adj1" fmla="val 60000"/>
            <a:gd name="adj2" fmla="val 50000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19AC70-235B-41F8-A1D7-F282E8F4F111}">
      <dsp:nvSpPr>
        <dsp:cNvPr id="0" name=""/>
        <dsp:cNvSpPr/>
      </dsp:nvSpPr>
      <dsp:spPr>
        <a:xfrm>
          <a:off x="2571546" y="608728"/>
          <a:ext cx="2987767" cy="624118"/>
        </a:xfrm>
        <a:prstGeom prst="roundRect">
          <a:avLst>
            <a:gd name="adj" fmla="val 10000"/>
          </a:avLst>
        </a:prstGeom>
        <a:solidFill>
          <a:schemeClr val="accent5">
            <a:lumMod val="20000"/>
            <a:lumOff val="80000"/>
          </a:schemeClr>
        </a:solidFill>
        <a:ln w="285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0" lang="pt-BR" altLang="ja-JP" sz="1600" b="1" kern="1200" dirty="0">
            <a:solidFill>
              <a:srgbClr val="000000"/>
            </a:solidFill>
            <a:latin typeface="ＭＳ Ｐゴシック" pitchFamily="50" charset="-128"/>
            <a:ea typeface="ＭＳ Ｐゴシック" pitchFamily="50" charset="-128"/>
            <a:cs typeface="Arial" pitchFamily="34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ja-JP" altLang="pt-BR" sz="1600" b="1" kern="1200" dirty="0">
              <a:solidFill>
                <a:srgbClr val="000000"/>
              </a:solidFill>
              <a:latin typeface="ＭＳ Ｐゴシック" pitchFamily="50" charset="-128"/>
              <a:ea typeface="ＭＳ Ｐゴシック" pitchFamily="50" charset="-128"/>
              <a:cs typeface="Arial" pitchFamily="34" charset="0"/>
            </a:rPr>
            <a:t>日本大使館</a:t>
          </a:r>
          <a:r>
            <a:rPr kumimoji="0" lang="pt-BR" altLang="ja-JP" sz="1600" b="1" kern="1200" dirty="0">
              <a:solidFill>
                <a:srgbClr val="000000"/>
              </a:solidFill>
              <a:latin typeface="ＭＳ Ｐゴシック" pitchFamily="50" charset="-128"/>
              <a:ea typeface="ＭＳ Ｐゴシック" pitchFamily="50" charset="-128"/>
              <a:cs typeface="Arial" pitchFamily="34" charset="0"/>
            </a:rPr>
            <a:t>/</a:t>
          </a:r>
          <a:r>
            <a:rPr kumimoji="0" lang="ja-JP" altLang="pt-BR" sz="1600" b="1" kern="1200" dirty="0">
              <a:solidFill>
                <a:srgbClr val="000000"/>
              </a:solidFill>
              <a:latin typeface="ＭＳ Ｐゴシック" pitchFamily="50" charset="-128"/>
              <a:ea typeface="ＭＳ Ｐゴシック" pitchFamily="50" charset="-128"/>
              <a:cs typeface="Arial" pitchFamily="34" charset="0"/>
            </a:rPr>
            <a:t>総領事館</a:t>
          </a:r>
          <a:endParaRPr kumimoji="0" lang="pt-BR" altLang="ja-JP" sz="1600" b="1" kern="1200" dirty="0">
            <a:solidFill>
              <a:srgbClr val="000000"/>
            </a:solidFill>
            <a:latin typeface="ＭＳ Ｐゴシック" pitchFamily="50" charset="-128"/>
            <a:ea typeface="ＭＳ Ｐゴシック" pitchFamily="50" charset="-128"/>
            <a:cs typeface="Arial" pitchFamily="34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600" b="1" kern="1200" dirty="0">
            <a:solidFill>
              <a:schemeClr val="tx1"/>
            </a:solidFill>
            <a:latin typeface="+mj-ea"/>
            <a:ea typeface="+mj-ea"/>
          </a:endParaRPr>
        </a:p>
      </dsp:txBody>
      <dsp:txXfrm>
        <a:off x="2589826" y="627008"/>
        <a:ext cx="2951207" cy="587558"/>
      </dsp:txXfrm>
    </dsp:sp>
    <dsp:sp modelId="{E1479493-1647-41FC-82D4-6B4185CA4AE2}">
      <dsp:nvSpPr>
        <dsp:cNvPr id="0" name=""/>
        <dsp:cNvSpPr/>
      </dsp:nvSpPr>
      <dsp:spPr>
        <a:xfrm rot="20390768" flipH="1" flipV="1">
          <a:off x="6258045" y="2658343"/>
          <a:ext cx="46109" cy="101588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4A9371-87F0-4FFD-99D1-EDD9A3F68FD7}">
      <dsp:nvSpPr>
        <dsp:cNvPr id="0" name=""/>
        <dsp:cNvSpPr/>
      </dsp:nvSpPr>
      <dsp:spPr>
        <a:xfrm>
          <a:off x="6131530" y="1290779"/>
          <a:ext cx="2881928" cy="1754394"/>
        </a:xfrm>
        <a:prstGeom prst="roundRect">
          <a:avLst>
            <a:gd name="adj" fmla="val 10000"/>
          </a:avLst>
        </a:prstGeom>
        <a:solidFill>
          <a:srgbClr val="FF0000"/>
        </a:solidFill>
        <a:ln w="381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pt-BR" altLang="ja-JP" sz="1200" b="1" kern="1200" dirty="0">
            <a:solidFill>
              <a:schemeClr val="bg1"/>
            </a:solidFill>
            <a:latin typeface="+mj-ea"/>
            <a:ea typeface="+mj-ea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pt-BR" altLang="ja-JP" sz="1200" b="1" kern="1200" dirty="0">
            <a:solidFill>
              <a:schemeClr val="bg1"/>
            </a:solidFill>
            <a:latin typeface="+mj-ea"/>
            <a:ea typeface="+mj-ea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ja-JP" altLang="pt-BR" sz="1200" b="1" kern="1200" dirty="0">
              <a:solidFill>
                <a:schemeClr val="bg1"/>
              </a:solidFill>
              <a:latin typeface="+mj-ea"/>
              <a:ea typeface="+mj-ea"/>
            </a:rPr>
            <a:t>外務省</a:t>
          </a:r>
          <a:endParaRPr lang="pt-BR" altLang="ja-JP" sz="1200" b="1" kern="1200" dirty="0">
            <a:solidFill>
              <a:schemeClr val="bg1"/>
            </a:solidFill>
            <a:latin typeface="+mj-ea"/>
            <a:ea typeface="+mj-ea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ja-JP" altLang="pt-BR" sz="1200" b="1" kern="1200" dirty="0">
              <a:solidFill>
                <a:schemeClr val="bg1"/>
              </a:solidFill>
              <a:latin typeface="+mj-ea"/>
              <a:ea typeface="+mj-ea"/>
            </a:rPr>
            <a:t>（日伯インフラ協力会合）</a:t>
          </a:r>
          <a:endParaRPr lang="pt-BR" altLang="ja-JP" sz="1200" b="1" kern="1200" dirty="0">
            <a:solidFill>
              <a:schemeClr val="bg1"/>
            </a:solidFill>
            <a:latin typeface="+mj-ea"/>
            <a:ea typeface="+mj-ea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ja-JP" altLang="pt-BR" sz="1200" b="1" kern="1200" dirty="0">
              <a:solidFill>
                <a:schemeClr val="bg1"/>
              </a:solidFill>
              <a:latin typeface="+mj-ea"/>
              <a:ea typeface="+mj-ea"/>
            </a:rPr>
            <a:t>経済産業省</a:t>
          </a:r>
          <a:endParaRPr lang="pt-BR" altLang="ja-JP" sz="1200" b="1" kern="1200" dirty="0">
            <a:solidFill>
              <a:schemeClr val="bg1"/>
            </a:solidFill>
            <a:latin typeface="+mj-ea"/>
            <a:ea typeface="+mj-ea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ja-JP" altLang="pt-BR" sz="1200" b="1" kern="1200" dirty="0">
              <a:solidFill>
                <a:schemeClr val="bg1"/>
              </a:solidFill>
              <a:latin typeface="+mj-ea"/>
              <a:ea typeface="+mj-ea"/>
            </a:rPr>
            <a:t>（貿投委）</a:t>
          </a:r>
          <a:endParaRPr lang="pt-BR" altLang="ja-JP" sz="1200" b="1" kern="1200" dirty="0">
            <a:solidFill>
              <a:schemeClr val="bg1"/>
            </a:solidFill>
            <a:latin typeface="+mj-ea"/>
            <a:ea typeface="+mj-ea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ja-JP" altLang="pt-BR" sz="1200" b="1" kern="1200" dirty="0">
              <a:solidFill>
                <a:schemeClr val="bg1"/>
              </a:solidFill>
              <a:latin typeface="+mj-ea"/>
              <a:ea typeface="+mj-ea"/>
            </a:rPr>
            <a:t>農水省</a:t>
          </a:r>
          <a:endParaRPr lang="pt-BR" altLang="ja-JP" sz="1200" b="1" kern="1200" dirty="0">
            <a:solidFill>
              <a:schemeClr val="bg1"/>
            </a:solidFill>
            <a:latin typeface="+mj-ea"/>
            <a:ea typeface="+mj-ea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ja-JP" altLang="pt-BR" sz="1200" b="1" kern="1200" dirty="0">
              <a:solidFill>
                <a:schemeClr val="bg1"/>
              </a:solidFill>
              <a:latin typeface="+mj-ea"/>
              <a:ea typeface="+mj-ea"/>
            </a:rPr>
            <a:t>（日伯農業対話）</a:t>
          </a:r>
          <a:endParaRPr lang="pt-BR" altLang="ja-JP" sz="1200" b="1" kern="1200" dirty="0">
            <a:solidFill>
              <a:schemeClr val="bg1"/>
            </a:solidFill>
            <a:latin typeface="+mj-ea"/>
            <a:ea typeface="+mj-ea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ja-JP" altLang="pt-BR" sz="1200" b="1" kern="1200" dirty="0">
              <a:solidFill>
                <a:schemeClr val="bg1"/>
              </a:solidFill>
              <a:latin typeface="+mj-ea"/>
              <a:ea typeface="+mj-ea"/>
            </a:rPr>
            <a:t>国土交通省（インフラ）</a:t>
          </a:r>
          <a:endParaRPr lang="pt-BR" altLang="ja-JP" sz="1200" b="1" kern="1200" dirty="0">
            <a:solidFill>
              <a:schemeClr val="bg1"/>
            </a:solidFill>
            <a:latin typeface="+mj-ea"/>
            <a:ea typeface="+mj-ea"/>
          </a:endParaRPr>
        </a:p>
        <a:p>
          <a:pPr marL="0" marR="0" lvl="0" indent="0" algn="ctr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ja-JP" altLang="pt-BR" sz="1200" b="1" kern="1200" dirty="0">
              <a:solidFill>
                <a:schemeClr val="bg1"/>
              </a:solidFill>
              <a:latin typeface="+mj-ea"/>
              <a:ea typeface="+mj-ea"/>
            </a:rPr>
            <a:t>総務省（</a:t>
          </a:r>
          <a:r>
            <a:rPr lang="pt-BR" altLang="ja-JP" sz="1200" b="1" kern="1200" dirty="0">
              <a:solidFill>
                <a:schemeClr val="bg1"/>
              </a:solidFill>
              <a:latin typeface="+mj-ea"/>
              <a:ea typeface="+mj-ea"/>
            </a:rPr>
            <a:t>ICT</a:t>
          </a:r>
          <a:r>
            <a:rPr lang="ja-JP" altLang="pt-BR" sz="1200" b="1" kern="1200" dirty="0">
              <a:solidFill>
                <a:schemeClr val="bg1"/>
              </a:solidFill>
              <a:latin typeface="+mj-ea"/>
              <a:ea typeface="+mj-ea"/>
            </a:rPr>
            <a:t>）</a:t>
          </a:r>
          <a:endParaRPr lang="pt-BR" altLang="ja-JP" sz="1200" b="1" kern="1200" dirty="0">
            <a:solidFill>
              <a:schemeClr val="bg1"/>
            </a:solidFill>
            <a:latin typeface="+mj-ea"/>
            <a:ea typeface="+mj-ea"/>
          </a:endParaRPr>
        </a:p>
        <a:p>
          <a:pPr marL="0" marR="0" lvl="0" indent="0" algn="ctr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ja-JP" altLang="pt-BR" sz="1200" b="1" kern="1200" dirty="0">
              <a:solidFill>
                <a:schemeClr val="bg1"/>
              </a:solidFill>
              <a:latin typeface="+mj-ea"/>
              <a:ea typeface="+mj-ea"/>
            </a:rPr>
            <a:t>日本政府</a:t>
          </a:r>
          <a:endParaRPr lang="pt-BR" altLang="ja-JP" sz="1200" b="1" kern="1200" dirty="0">
            <a:solidFill>
              <a:schemeClr val="bg1"/>
            </a:solidFill>
            <a:latin typeface="+mj-ea"/>
            <a:ea typeface="+mj-ea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pt-BR" altLang="ja-JP" sz="1800" b="1" kern="1200" dirty="0">
            <a:solidFill>
              <a:schemeClr val="accent1"/>
            </a:solidFill>
            <a:latin typeface="+mj-ea"/>
            <a:ea typeface="+mj-ea"/>
          </a:endParaRPr>
        </a:p>
      </dsp:txBody>
      <dsp:txXfrm>
        <a:off x="6182914" y="1342163"/>
        <a:ext cx="2779160" cy="16516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AAAAAAAAAAEgSAADTAgAAEAAAACYAAAAIAAAAP48AAAAAAAA="/>
              </a:ext>
            </a:extLst>
          </p:cNvSpPr>
          <p:nvPr>
            <p:ph type="hdr" sz="quarter"/>
          </p:nvPr>
        </p:nvSpPr>
        <p:spPr>
          <a:xfrm>
            <a:off x="0" y="0"/>
            <a:ext cx="2971800" cy="459105"/>
          </a:xfrm>
          <a:prstGeom prst="rect">
            <a:avLst/>
          </a:prstGeo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l">
              <a:defRPr lang="pt-BR" sz="1200"/>
            </a:lvl1pPr>
            <a:lvl2pPr>
              <a:defRPr lang="pt-BR"/>
            </a:lvl2pPr>
            <a:lvl3pPr>
              <a:defRPr lang="pt-BR"/>
            </a:lvl3pPr>
            <a:lvl4pPr>
              <a:defRPr lang="pt-BR"/>
            </a:lvl4pPr>
            <a:lvl5pPr>
              <a:defRPr lang="pt-BR"/>
            </a:lvl5pPr>
            <a:lvl6pPr>
              <a:defRPr lang="pt-BR"/>
            </a:lvl6pPr>
            <a:lvl7pPr>
              <a:defRPr lang="pt-BR"/>
            </a:lvl7pPr>
            <a:lvl8pPr>
              <a:defRPr lang="pt-BR"/>
            </a:lvl8pPr>
            <a:lvl9pPr>
              <a:defRPr lang="pt-BR"/>
            </a:lvl9pPr>
          </a:lstStyle>
          <a:p>
            <a:pPr>
              <a:defRPr lang="pt-BR"/>
            </a:pPr>
            <a:endParaRPr/>
          </a:p>
        </p:txBody>
      </p:sp>
      <p:sp>
        <p:nvSpPr>
          <p:cNvPr id="3" name="日付プレースホルダー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mFwAAAAAAAC4qAADTAgAAEAAAACYAAAAIAAAAP48AAAAAAAA="/>
              </a:ext>
            </a:extLst>
          </p:cNvSpPr>
          <p:nvPr>
            <p:ph type="dt" idx="1"/>
          </p:nvPr>
        </p:nvSpPr>
        <p:spPr>
          <a:xfrm>
            <a:off x="3884930" y="0"/>
            <a:ext cx="2971800" cy="459105"/>
          </a:xfrm>
          <a:prstGeom prst="rect">
            <a:avLst/>
          </a:prstGeo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r">
              <a:defRPr lang="pt-BR" sz="1200"/>
            </a:lvl1pPr>
            <a:lvl2pPr>
              <a:defRPr lang="pt-BR"/>
            </a:lvl2pPr>
            <a:lvl3pPr>
              <a:defRPr lang="pt-BR"/>
            </a:lvl3pPr>
            <a:lvl4pPr>
              <a:defRPr lang="pt-BR"/>
            </a:lvl4pPr>
            <a:lvl5pPr>
              <a:defRPr lang="pt-BR"/>
            </a:lvl5pPr>
            <a:lvl6pPr>
              <a:defRPr lang="pt-BR"/>
            </a:lvl6pPr>
            <a:lvl7pPr>
              <a:defRPr lang="pt-BR"/>
            </a:lvl7pPr>
            <a:lvl8pPr>
              <a:defRPr lang="pt-BR"/>
            </a:lvl8pPr>
            <a:lvl9pPr>
              <a:defRPr lang="pt-BR"/>
            </a:lvl9pPr>
          </a:lstStyle>
          <a:p>
            <a:pPr>
              <a:defRPr lang="pt-BR"/>
            </a:pPr>
            <a:fld id="{3FB37DBD-F3D2-E68B-9C0B-05DE33456A50}" type="datetime1">
              <a:t>10/05/2021</a:t>
            </a:fld>
            <a:endParaRPr/>
          </a:p>
        </p:txBody>
      </p:sp>
      <p:sp>
        <p:nvSpPr>
          <p:cNvPr id="4" name="スライド イメージ プレースホルダー 3"/>
          <p:cNvSpPr>
            <a:spLocks noGrp="1" noRot="1" noChangeAspect="1" noChangeArrowheads="1"/>
            <a:extLst>
              <a:ext uri="smNativeData">
                <pr:smNativeData xmlns:pr="smNativeData" xmlns:p14="http://schemas.microsoft.com/office/powerpoint/2010/main" xmlns="" val="SMDATA_13_Vg72XhMAAAAlAAAAZAAAAC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H9/fwAAAAADzMzMAMDA/wB/f38AAAAAAAAAAAAAAAAAAAAAAAAAAAAhAAAAGAAAABQAAAA4BAAACAcAAPglAAAEGgAAEAAAACYAAAAIAAAAvw8AAP8fAAA="/>
              </a:ext>
            </a:extLst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 algn="ctr">
            <a:solidFill>
              <a:srgbClr val="000000"/>
            </a:solidFill>
            <a:prstDash val="solid"/>
            <a:headEnd type="none"/>
            <a:tailEnd type="none"/>
          </a:ln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defRPr lang="pt-BR"/>
            </a:pPr>
            <a:endParaRPr/>
          </a:p>
        </p:txBody>
      </p:sp>
      <p:sp>
        <p:nvSpPr>
          <p:cNvPr id="5" name="ノート プレースホルダー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4BAAAEhsAAPglAAA4MQAAEAAAACYAAAAIAAAAPw8AAP8fAAA="/>
              </a:ext>
            </a:extLst>
          </p:cNvSpPr>
          <p:nvPr>
            <p:ph type="body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ja-JP"/>
            </a:pPr>
            <a:r>
              <a:t>マスター テキストの書式設定</a:t>
            </a:r>
          </a:p>
          <a:p>
            <a:pPr lvl="1">
              <a:defRPr lang="ja-JP"/>
            </a:pPr>
            <a:r>
              <a:t>第 2 レベル</a:t>
            </a:r>
          </a:p>
          <a:p>
            <a:pPr lvl="2">
              <a:defRPr lang="ja-JP"/>
            </a:pPr>
            <a:r>
              <a:t>第 3 レベル</a:t>
            </a:r>
          </a:p>
          <a:p>
            <a:pPr lvl="3">
              <a:defRPr lang="ja-JP"/>
            </a:pPr>
            <a:r>
              <a:t>第 4 レベル</a:t>
            </a:r>
          </a:p>
          <a:p>
            <a:pPr lvl="4">
              <a:defRPr lang="ja-JP"/>
            </a:pPr>
            <a:r>
              <a:t>第 5 レベル</a:t>
            </a:r>
          </a:p>
        </p:txBody>
      </p:sp>
      <p:sp>
        <p:nvSpPr>
          <p:cNvPr id="6" name="フッター プレースホルダー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AAAAAbjUAAEgSAABAOAAAEAAAACYAAAAIAAAAv48AAP8fAAA="/>
              </a:ext>
            </a:extLst>
          </p:cNvSpPr>
          <p:nvPr>
            <p:ph type="ftr" sz="quarter" idx="4"/>
          </p:nvPr>
        </p:nvSpPr>
        <p:spPr>
          <a:xfrm>
            <a:off x="0" y="8685530"/>
            <a:ext cx="2971800" cy="45847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algn="l">
              <a:defRPr lang="pt-BR" sz="1200"/>
            </a:lvl1pPr>
            <a:lvl2pPr>
              <a:defRPr lang="pt-BR"/>
            </a:lvl2pPr>
            <a:lvl3pPr>
              <a:defRPr lang="pt-BR"/>
            </a:lvl3pPr>
            <a:lvl4pPr>
              <a:defRPr lang="pt-BR"/>
            </a:lvl4pPr>
            <a:lvl5pPr>
              <a:defRPr lang="pt-BR"/>
            </a:lvl5pPr>
            <a:lvl6pPr>
              <a:defRPr lang="pt-BR"/>
            </a:lvl6pPr>
            <a:lvl7pPr>
              <a:defRPr lang="pt-BR"/>
            </a:lvl7pPr>
            <a:lvl8pPr>
              <a:defRPr lang="pt-BR"/>
            </a:lvl8pPr>
            <a:lvl9pPr>
              <a:defRPr lang="pt-BR"/>
            </a:lvl9pPr>
          </a:lstStyle>
          <a:p>
            <a:pPr>
              <a:defRPr lang="pt-BR"/>
            </a:pPr>
            <a:endParaRPr/>
          </a:p>
        </p:txBody>
      </p:sp>
      <p:sp>
        <p:nvSpPr>
          <p:cNvPr id="7" name="スライド番号プレースホルダー 6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mFwAAbjUAAC4qAABAOAAAEAAAACYAAAAIAAAAv48AAP8fAAA="/>
              </a:ext>
            </a:extLst>
          </p:cNvSpPr>
          <p:nvPr>
            <p:ph type="sldNum" sz="quarter" idx="5"/>
          </p:nvPr>
        </p:nvSpPr>
        <p:spPr>
          <a:xfrm>
            <a:off x="3884930" y="8685530"/>
            <a:ext cx="2971800" cy="45847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algn="r">
              <a:defRPr lang="pt-BR" sz="1200"/>
            </a:lvl1pPr>
            <a:lvl2pPr>
              <a:defRPr lang="pt-BR"/>
            </a:lvl2pPr>
            <a:lvl3pPr>
              <a:defRPr lang="pt-BR"/>
            </a:lvl3pPr>
            <a:lvl4pPr>
              <a:defRPr lang="pt-BR"/>
            </a:lvl4pPr>
            <a:lvl5pPr>
              <a:defRPr lang="pt-BR"/>
            </a:lvl5pPr>
            <a:lvl6pPr>
              <a:defRPr lang="pt-BR"/>
            </a:lvl6pPr>
            <a:lvl7pPr>
              <a:defRPr lang="pt-BR"/>
            </a:lvl7pPr>
            <a:lvl8pPr>
              <a:defRPr lang="pt-BR"/>
            </a:lvl8pPr>
            <a:lvl9pPr>
              <a:defRPr lang="pt-BR"/>
            </a:lvl9pPr>
          </a:lstStyle>
          <a:p>
            <a:pPr>
              <a:defRPr lang="pt-BR"/>
            </a:pPr>
            <a:fld id="{3FB360B2-FCD2-E696-9C0B-0AC32E456A5F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4361249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ja-JP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ja-JP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ja-JP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ja-JP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ja-JP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5pPr>
    <a:lvl6pPr marL="22860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BR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6pPr>
    <a:lvl7pPr marL="2743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BR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7pPr>
    <a:lvl8pPr marL="3200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BR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8pPr>
    <a:lvl9pPr marL="3657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BR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ChangeArrowheads="1"/>
            <a:extLst>
              <a:ext uri="smNativeData">
                <pr:smNativeData xmlns:pr="smNativeData" xmlns:p14="http://schemas.microsoft.com/office/powerpoint/2010/main" xmlns="" val="SMDATA_13_Vg72XhMAAAAlAAAAZAAAAC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Ibh2BAMAAAAEAAAAAAAAAAAAAAAAAAAAAAAAAAeAAAAaAAAAAAAAAAAAAAAAAAAAAAAAAAAAAAAECcAABAnAAAAAAAAAAAAAAAAAAAAAAAAAAAAAAAAAAAAAAAAAAAAABQAAAAAAAAAwMD/AAAAAABkAAAAMgAAAAAAAABkAAAAAAAAAH9/fwAKAAAAHwAAAFQAAAAAAAAFAAAAAQAAAAAAAAAAAAAAAAAAAAAAAAAAAAAAAAAAAAAAAAAAAAAAAH9/fwAAAAADzMzMAMDA/wB/f38AAAAAAAAAAAAAAAAAAAAAAAAAAAAhAAAAGAAAABQAAAA4BAAACAcAAPglAAAEGgAAEAAAACYAAAAIAAAAAQAAAP8fAAA="/>
              </a:ext>
            </a:extLst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0" cap="flat" cmpd="sng" algn="ctr">
            <a:solidFill>
              <a:srgbClr val="000000"/>
            </a:solidFill>
            <a:prstDash val="solid"/>
            <a:headEnd type="none"/>
            <a:tailEnd type="none"/>
          </a:ln>
        </p:spPr>
      </p:sp>
      <p:sp>
        <p:nvSpPr>
          <p:cNvPr id="3" name="Espaço Reservado para Anotações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A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BQ3s7gMAAAAEAAAAAAAAAAAAAAAAAAAAAAAAAAeAAAAaAAAAAAAAAAAAAAAAAAAAAAAAAAAAAAAECcAABAnAAAAAAAAAAAAAAAAAAAAAAAAAAAAAAAAAAAAAAAAAAAAABQAAAAAAAAAwMD/AAAAAABkAAAAMgAAAAAAAABkAAAAAAAAAH9/fwAKAAAAHwAAAFQAAAAAAAAFAAAAAQAAAAAAAAAAAAAAAAAAAAAAAAAAAAAAAAAAAAAAAAAAAAAAAH9/fwAAAAADzMzMAMDA/wB/f38AAAAAAAAAAAAAAAAAAAAAAAAAAAAhAAAAGAAAABQAAAA4BAAAEhsAAPglAAA4MQAAEAAAACYAAAAIAAAAgRAAAH8AAAA="/>
              </a:ext>
            </a:extLst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noFill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ja-JP"/>
            </a:pPr>
            <a:endParaRPr/>
          </a:p>
        </p:txBody>
      </p:sp>
      <p:sp>
        <p:nvSpPr>
          <p:cNvPr id="4" name="Espaço Reservado para Número de Slide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WlTkcMAAAAEAAAAAAAAAAAAAAAAAAAAAAAAAAeAAAAaAAAAAAAAAAAAAAAAAAAAAAAAAAAAAAAECcAABAnAAAAAAAAAAAAAAAAAAAAAAAAAAAAAAAAAAAAAAAAAAAAABQAAAAAAAAAwMD/AAAAAABkAAAAMgAAAAAAAABkAAAAAAAAAH9/fwAKAAAAHwAAAFQAAAD///8AAAAAAQAAAAAAAAAAAAAAAAAAAAAAAAAAAAAAAAAAAAAAAAAAAAAAAn9/fwAAAAADzMzMAMDA/wB/f38AAAAAAAAAAAAAAAAAAAAAAAAAAAAhAAAAGAAAABQAAADmFwAAbjUAAC4qAABAOAAAEAAAACYAAAAIAAAAAYAAAIAfAAA="/>
              </a:ext>
            </a:extLst>
          </p:cNvSpPr>
          <p:nvPr>
            <p:ph type="sldNum" sz="quarter" idx="5"/>
          </p:nvPr>
        </p:nvSpPr>
        <p:spPr>
          <a:xfrm>
            <a:off x="3884930" y="8685530"/>
            <a:ext cx="2971800" cy="458470"/>
          </a:xfrm>
          <a:ln>
            <a:noFill/>
          </a:ln>
        </p:spPr>
        <p:txBody>
          <a:bodyPr/>
          <a:lstStyle>
            <a:lvl1pPr>
              <a:defRPr lang="pt-BR">
                <a:solidFill>
                  <a:schemeClr val="tx1"/>
                </a:solidFill>
                <a:latin typeface="Arial" pitchFamily="2" charset="0"/>
                <a:ea typeface="Calibri" pitchFamily="2" charset="0"/>
                <a:cs typeface="Calibri" pitchFamily="2" charset="0"/>
              </a:defRPr>
            </a:lvl1pPr>
            <a:lvl2pPr marL="742950" indent="-285750">
              <a:defRPr lang="pt-BR">
                <a:solidFill>
                  <a:schemeClr val="tx1"/>
                </a:solidFill>
                <a:latin typeface="Arial" pitchFamily="2" charset="0"/>
                <a:ea typeface="Calibri" pitchFamily="2" charset="0"/>
                <a:cs typeface="Calibri" pitchFamily="2" charset="0"/>
              </a:defRPr>
            </a:lvl2pPr>
            <a:lvl3pPr marL="1143000" indent="-228600">
              <a:defRPr lang="pt-BR">
                <a:solidFill>
                  <a:schemeClr val="tx1"/>
                </a:solidFill>
                <a:latin typeface="Arial" pitchFamily="2" charset="0"/>
                <a:ea typeface="Calibri" pitchFamily="2" charset="0"/>
                <a:cs typeface="Calibri" pitchFamily="2" charset="0"/>
              </a:defRPr>
            </a:lvl3pPr>
            <a:lvl4pPr marL="1600200" indent="-228600">
              <a:defRPr lang="pt-BR">
                <a:solidFill>
                  <a:schemeClr val="tx1"/>
                </a:solidFill>
                <a:latin typeface="Arial" pitchFamily="2" charset="0"/>
                <a:ea typeface="Calibri" pitchFamily="2" charset="0"/>
                <a:cs typeface="Calibri" pitchFamily="2" charset="0"/>
              </a:defRPr>
            </a:lvl4pPr>
            <a:lvl5pPr marL="2057400" indent="-228600">
              <a:defRPr lang="pt-BR">
                <a:solidFill>
                  <a:schemeClr val="tx1"/>
                </a:solidFill>
                <a:latin typeface="Arial" pitchFamily="2" charset="0"/>
                <a:ea typeface="Calibri" pitchFamily="2" charset="0"/>
                <a:cs typeface="Calibri" pitchFamily="2" charset="0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 lang="pt-BR">
                <a:solidFill>
                  <a:schemeClr val="tx1"/>
                </a:solidFill>
                <a:latin typeface="Arial" pitchFamily="2" charset="0"/>
                <a:ea typeface="Calibri" pitchFamily="2" charset="0"/>
                <a:cs typeface="Calibri" pitchFamily="2" charset="0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 lang="pt-BR">
                <a:solidFill>
                  <a:schemeClr val="tx1"/>
                </a:solidFill>
                <a:latin typeface="Arial" pitchFamily="2" charset="0"/>
                <a:ea typeface="Calibri" pitchFamily="2" charset="0"/>
                <a:cs typeface="Calibri" pitchFamily="2" charset="0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 lang="pt-BR">
                <a:solidFill>
                  <a:schemeClr val="tx1"/>
                </a:solidFill>
                <a:latin typeface="Arial" pitchFamily="2" charset="0"/>
                <a:ea typeface="Calibri" pitchFamily="2" charset="0"/>
                <a:cs typeface="Calibri" pitchFamily="2" charset="0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 lang="pt-BR">
                <a:solidFill>
                  <a:schemeClr val="tx1"/>
                </a:solidFill>
                <a:latin typeface="Arial" pitchFamily="2" charset="0"/>
                <a:ea typeface="Calibri" pitchFamily="2" charset="0"/>
                <a:cs typeface="Calibri" pitchFamily="2" charset="0"/>
              </a:defRPr>
            </a:lvl9pPr>
          </a:lstStyle>
          <a:p>
            <a:pPr>
              <a:defRPr lang="pt-BR"/>
            </a:pPr>
            <a:fld id="{3FB33ADD-93D2-E6CC-9C0B-659974456A30}" type="slidenum">
              <a:rPr lang="pt-BR">
                <a:latin typeface="Calibri" pitchFamily="2" charset="0"/>
                <a:ea typeface="Calibri" pitchFamily="2" charset="0"/>
                <a:cs typeface="Calibri" pitchFamily="2" charset="0"/>
              </a:rPr>
              <a:t>1</a:t>
            </a:fld>
            <a:endParaRPr lang="pt-BR">
              <a:latin typeface="Calibri" pitchFamily="2" charset="0"/>
              <a:ea typeface="Calibri" pitchFamily="2" charset="0"/>
              <a:cs typeface="Calibr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087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C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gCQAA6AYAAKBBAACYFQAAEAAAACYAAAAIAAAAgYAAAAAAAAA="/>
              </a:ext>
            </a:extLst>
          </p:cNvSpPr>
          <p:nvPr>
            <p:ph type="ctrTitle"/>
          </p:nvPr>
        </p:nvSpPr>
        <p:spPr>
          <a:xfrm>
            <a:off x="1524000" y="1122680"/>
            <a:ext cx="9144000" cy="238760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algn="ctr">
              <a:defRPr lang="ja-JP" sz="6000"/>
            </a:lvl1pPr>
            <a:lvl2pPr>
              <a:defRPr lang="pt-BR"/>
            </a:lvl2pPr>
            <a:lvl3pPr>
              <a:defRPr lang="pt-BR"/>
            </a:lvl3pPr>
            <a:lvl4pPr>
              <a:defRPr lang="pt-BR"/>
            </a:lvl4pPr>
            <a:lvl5pPr>
              <a:defRPr lang="pt-BR"/>
            </a:lvl5pPr>
            <a:lvl6pPr>
              <a:defRPr lang="pt-BR"/>
            </a:lvl6pPr>
            <a:lvl7pPr>
              <a:defRPr lang="pt-BR"/>
            </a:lvl7pPr>
            <a:lvl8pPr>
              <a:defRPr lang="pt-BR"/>
            </a:lvl8pPr>
            <a:lvl9pPr>
              <a:defRPr lang="pt-BR"/>
            </a:lvl9pPr>
          </a:lstStyle>
          <a:p>
            <a:pPr>
              <a:defRPr lang="ja-JP"/>
            </a:pPr>
            <a:r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A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gCQAAKRYAAKBBAABYIAAAEAAAACYAAAAIAAAAAYAAAAAAAAA="/>
              </a:ext>
            </a:extLst>
          </p:cNvSpPr>
          <p:nvPr>
            <p:ph type="subTitle" idx="1"/>
          </p:nvPr>
        </p:nvSpPr>
        <p:spPr>
          <a:xfrm>
            <a:off x="1524000" y="3602355"/>
            <a:ext cx="9144000" cy="1655445"/>
          </a:xfrm>
        </p:spPr>
        <p:txBody>
          <a:bodyPr/>
          <a:lstStyle>
            <a:lvl1pPr marL="0" indent="0" algn="ctr">
              <a:buNone/>
              <a:defRPr lang="ja-JP" sz="2400"/>
            </a:lvl1pPr>
            <a:lvl2pPr marL="457200" indent="0" algn="ctr">
              <a:buNone/>
              <a:defRPr lang="ja-JP" sz="2000"/>
            </a:lvl2pPr>
            <a:lvl3pPr marL="914400" indent="0" algn="ctr">
              <a:buNone/>
              <a:defRPr lang="ja-JP" sz="1800"/>
            </a:lvl3pPr>
            <a:lvl4pPr marL="1371600" indent="0" algn="ctr">
              <a:buNone/>
              <a:defRPr lang="ja-JP" sz="1600"/>
            </a:lvl4pPr>
            <a:lvl5pPr marL="1828800" indent="0" algn="ctr">
              <a:buNone/>
              <a:defRPr lang="ja-JP" sz="1600"/>
            </a:lvl5pPr>
            <a:lvl6pPr marL="2286000" indent="0" algn="ctr">
              <a:buNone/>
              <a:defRPr lang="pt-BR" sz="1600"/>
            </a:lvl6pPr>
            <a:lvl7pPr marL="2743200" indent="0" algn="ctr">
              <a:buNone/>
              <a:defRPr lang="pt-BR" sz="1600"/>
            </a:lvl7pPr>
            <a:lvl8pPr marL="3200400" indent="0" algn="ctr">
              <a:buNone/>
              <a:defRPr lang="pt-BR" sz="1600"/>
            </a:lvl8pPr>
            <a:lvl9pPr marL="3657600" indent="0" algn="ctr">
              <a:buNone/>
              <a:defRPr lang="pt-BR" sz="1600"/>
            </a:lvl9pPr>
          </a:lstStyle>
          <a:p>
            <a:pPr>
              <a:defRPr lang="ja-JP"/>
            </a:pPr>
            <a:r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GicAAAgWAABZKQAAEAAAACYAAAAIAAAAAAAAAAAAAAA=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pt-BR"/>
            </a:pPr>
            <a:fld id="{3FB366E0-AED2-E690-9C0B-58C528456A0D}" type="datetime1">
              <a:t>10/05/2021</a:t>
            </a:fld>
            <a:endParaRPr/>
          </a:p>
        </p:txBody>
      </p:sp>
      <p:sp>
        <p:nvSpPr>
          <p:cNvPr id="5" name="フッター プレースホルダー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YGAAAGicAACgyAABZ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pt-BR"/>
            </a:pPr>
            <a:endParaRPr/>
          </a:p>
        </p:txBody>
      </p:sp>
      <p:sp>
        <p:nvSpPr>
          <p:cNvPr id="6" name="スライド番号プレースホルダー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4NAAAGicAANhFAABZ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pt-BR"/>
            </a:pPr>
            <a:fld id="{3FB34A44-0AD2-E6BC-9C0B-FCE904456AA9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PwIAANhFAABnCg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ja-JP"/>
            </a:pPr>
            <a:r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AAAAAAQ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OwsAANhFAAAAJgAAEAAAACYAAAAIAAAAAgAAAAAAAAA=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ja-JP"/>
            </a:pPr>
            <a:r>
              <a:t>マスター テキストの書式設定</a:t>
            </a:r>
          </a:p>
          <a:p>
            <a:pPr lvl="1">
              <a:defRPr lang="ja-JP"/>
            </a:pPr>
            <a:r>
              <a:t>第 2 レベル</a:t>
            </a:r>
          </a:p>
          <a:p>
            <a:pPr lvl="2">
              <a:defRPr lang="ja-JP"/>
            </a:pPr>
            <a:r>
              <a:t>第 3 レベル</a:t>
            </a:r>
          </a:p>
          <a:p>
            <a:pPr lvl="3">
              <a:defRPr lang="ja-JP"/>
            </a:pPr>
            <a:r>
              <a:t>第 4 レベル</a:t>
            </a:r>
          </a:p>
          <a:p>
            <a:pPr lvl="4">
              <a:defRPr lang="ja-JP"/>
            </a:pPr>
            <a:r>
              <a:t>第 5 レベル</a:t>
            </a:r>
          </a:p>
        </p:txBody>
      </p:sp>
      <p:sp>
        <p:nvSpPr>
          <p:cNvPr id="4" name="日付プレースホルダー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GicAAAgWAABZKQAAEAAAACYAAAAIAAAAAAAAAAAAAAA=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pt-BR"/>
            </a:pPr>
            <a:fld id="{3FB32F6D-23D2-E6D9-9C0B-D58C61456A80}" type="datetime1">
              <a:t>10/05/2021</a:t>
            </a:fld>
            <a:endParaRPr/>
          </a:p>
        </p:txBody>
      </p:sp>
      <p:sp>
        <p:nvSpPr>
          <p:cNvPr id="5" name="フッター プレースホルダー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YGAAAGicAACgyAABZ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pt-BR"/>
            </a:pPr>
            <a:endParaRPr/>
          </a:p>
        </p:txBody>
      </p:sp>
      <p:sp>
        <p:nvSpPr>
          <p:cNvPr id="6" name="スライド番号プレースホルダー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4NAAAGicAANhFAABZ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pt-BR"/>
            </a:pPr>
            <a:fld id="{3FB3509D-D3D2-E6A6-9C0B-25F31E456A70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BAAAAAQ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sNQAAPwIAANhFAAAAJgAAEAAAACYAAAAIAAAAAwAAAAAAAAA="/>
              </a:ext>
            </a:extLst>
          </p:cNvSpPr>
          <p:nvPr>
            <p:ph type="title"/>
          </p:nvPr>
        </p:nvSpPr>
        <p:spPr>
          <a:xfrm>
            <a:off x="8724900" y="365125"/>
            <a:ext cx="2628900" cy="5812155"/>
          </a:xfrm>
        </p:spPr>
        <p:txBody>
          <a:bodyPr vert="vert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defRPr lang="ja-JP"/>
            </a:pPr>
            <a:r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AAAAAAQ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PwIAALw0AAAAJgAAEAAAACYAAAAIAAAAAwAAAAAAAAA="/>
              </a:ext>
            </a:extLst>
          </p:cNvSpPr>
          <p:nvPr>
            <p:ph idx="1"/>
          </p:nvPr>
        </p:nvSpPr>
        <p:spPr>
          <a:xfrm>
            <a:off x="838200" y="365125"/>
            <a:ext cx="7734300" cy="5812155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ja-JP"/>
            </a:pPr>
            <a:r>
              <a:t>マスター テキストの書式設定</a:t>
            </a:r>
          </a:p>
          <a:p>
            <a:pPr lvl="1">
              <a:defRPr lang="ja-JP"/>
            </a:pPr>
            <a:r>
              <a:t>第 2 レベル</a:t>
            </a:r>
          </a:p>
          <a:p>
            <a:pPr lvl="2">
              <a:defRPr lang="ja-JP"/>
            </a:pPr>
            <a:r>
              <a:t>第 3 レベル</a:t>
            </a:r>
          </a:p>
          <a:p>
            <a:pPr lvl="3">
              <a:defRPr lang="ja-JP"/>
            </a:pPr>
            <a:r>
              <a:t>第 4 レベル</a:t>
            </a:r>
          </a:p>
          <a:p>
            <a:pPr lvl="4">
              <a:defRPr lang="ja-JP"/>
            </a:pPr>
            <a:r>
              <a:t>第 5 レベル</a:t>
            </a:r>
          </a:p>
        </p:txBody>
      </p:sp>
      <p:sp>
        <p:nvSpPr>
          <p:cNvPr id="4" name="日付プレースホルダー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GicAAAgWAABZKQAAEAAAACYAAAAIAAAAAAAAAAAAAAA=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pt-BR"/>
            </a:pPr>
            <a:fld id="{3FB35D11-5FD2-E6AB-9C0B-A9FE13456AFC}" type="datetime1">
              <a:t>10/05/2021</a:t>
            </a:fld>
            <a:endParaRPr/>
          </a:p>
        </p:txBody>
      </p:sp>
      <p:sp>
        <p:nvSpPr>
          <p:cNvPr id="5" name="フッター プレースホルダー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YGAAAGicAACgyAABZ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pt-BR"/>
            </a:pPr>
            <a:endParaRPr/>
          </a:p>
        </p:txBody>
      </p:sp>
      <p:sp>
        <p:nvSpPr>
          <p:cNvPr id="6" name="スライド番号プレースホルダー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4NAAAGicAANhFAABZ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pt-BR"/>
            </a:pPr>
            <a:fld id="{3FB31C08-46D2-E6EA-9C0B-B0BF52456AE5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PwIAANhFAABnCg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ja-JP"/>
            </a:pPr>
            <a:r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A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GUAc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OwsAANhFAAAAJg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>
              <a:defRPr lang="ja-JP"/>
            </a:pPr>
            <a:r>
              <a:t>マスター テキストの書式設定</a:t>
            </a:r>
          </a:p>
          <a:p>
            <a:pPr lvl="1">
              <a:defRPr lang="ja-JP"/>
            </a:pPr>
            <a:r>
              <a:t>第 2 レベル</a:t>
            </a:r>
          </a:p>
          <a:p>
            <a:pPr lvl="2">
              <a:defRPr lang="ja-JP"/>
            </a:pPr>
            <a:r>
              <a:t>第 3 レベル</a:t>
            </a:r>
          </a:p>
          <a:p>
            <a:pPr lvl="3">
              <a:defRPr lang="ja-JP"/>
            </a:pPr>
            <a:r>
              <a:t>第 4 レベル</a:t>
            </a:r>
          </a:p>
          <a:p>
            <a:pPr lvl="4">
              <a:defRPr lang="ja-JP"/>
            </a:pPr>
            <a:r>
              <a:t>第 5 レベル</a:t>
            </a:r>
          </a:p>
        </p:txBody>
      </p:sp>
      <p:sp>
        <p:nvSpPr>
          <p:cNvPr id="4" name="日付プレースホルダー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GicAAAgWAABZKQAAEAAAACYAAAAIAAAAAAAAAAAAAAA=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pt-BR"/>
            </a:pPr>
            <a:fld id="{3FB357B3-FDD2-E6A1-9C0B-0BF419456A5E}" type="datetime1">
              <a:t>10/05/2021</a:t>
            </a:fld>
            <a:endParaRPr/>
          </a:p>
        </p:txBody>
      </p:sp>
      <p:sp>
        <p:nvSpPr>
          <p:cNvPr id="5" name="フッター プレースホルダー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YGAAAGicAACgyAABZ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pt-BR"/>
            </a:pPr>
            <a:endParaRPr/>
          </a:p>
        </p:txBody>
      </p:sp>
      <p:sp>
        <p:nvSpPr>
          <p:cNvPr id="6" name="スライド番号プレースホルダー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4NAAAGicAANhFAABZ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pt-BR"/>
            </a:pPr>
            <a:fld id="{3FB35D64-2AD2-E6AB-9C0B-DCFE13456A89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C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eBQAAhQoAAM5FAAARHAAAEAAAACYAAAAIAAAAgYAAAAAAAAA="/>
              </a:ext>
            </a:extLst>
          </p:cNvSpPr>
          <p:nvPr>
            <p:ph type="title"/>
          </p:nvPr>
        </p:nvSpPr>
        <p:spPr>
          <a:xfrm>
            <a:off x="831850" y="1710055"/>
            <a:ext cx="10515600" cy="285242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>
              <a:defRPr lang="ja-JP" sz="6000"/>
            </a:lvl1pPr>
            <a:lvl2pPr>
              <a:defRPr lang="pt-BR"/>
            </a:lvl2pPr>
            <a:lvl3pPr>
              <a:defRPr lang="pt-BR"/>
            </a:lvl3pPr>
            <a:lvl4pPr>
              <a:defRPr lang="pt-BR"/>
            </a:lvl4pPr>
            <a:lvl5pPr>
              <a:defRPr lang="pt-BR"/>
            </a:lvl5pPr>
            <a:lvl6pPr>
              <a:defRPr lang="pt-BR"/>
            </a:lvl6pPr>
            <a:lvl7pPr>
              <a:defRPr lang="pt-BR"/>
            </a:lvl7pPr>
            <a:lvl8pPr>
              <a:defRPr lang="pt-BR"/>
            </a:lvl8pPr>
            <a:lvl9pPr>
              <a:defRPr lang="pt-BR"/>
            </a:lvl9pPr>
          </a:lstStyle>
          <a:p>
            <a:pPr>
              <a:defRPr lang="ja-JP"/>
            </a:pPr>
            <a:r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A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eBQAAPBwAAM5FAAB2JQAAEAAAACYAAAAIAAAAAYAAAAAAAAA="/>
              </a:ext>
            </a:extLst>
          </p:cNvSpPr>
          <p:nvPr>
            <p:ph idx="1"/>
          </p:nvPr>
        </p:nvSpPr>
        <p:spPr>
          <a:xfrm>
            <a:off x="831850" y="4589780"/>
            <a:ext cx="10515600" cy="1499870"/>
          </a:xfrm>
        </p:spPr>
        <p:txBody>
          <a:bodyPr/>
          <a:lstStyle>
            <a:lvl1pPr marL="0" indent="0">
              <a:buNone/>
              <a:defRPr lang="ja-JP" sz="2400">
                <a:solidFill>
                  <a:srgbClr val="8C8C8C"/>
                </a:solidFill>
              </a:defRPr>
            </a:lvl1pPr>
            <a:lvl2pPr marL="457200" indent="0">
              <a:buNone/>
              <a:defRPr lang="ja-JP" sz="2000">
                <a:solidFill>
                  <a:srgbClr val="8C8C8C"/>
                </a:solidFill>
              </a:defRPr>
            </a:lvl2pPr>
            <a:lvl3pPr marL="914400" indent="0">
              <a:buNone/>
              <a:defRPr lang="ja-JP" sz="1800">
                <a:solidFill>
                  <a:srgbClr val="8C8C8C"/>
                </a:solidFill>
              </a:defRPr>
            </a:lvl3pPr>
            <a:lvl4pPr marL="1371600" indent="0">
              <a:buNone/>
              <a:defRPr lang="ja-JP" sz="1600">
                <a:solidFill>
                  <a:srgbClr val="8C8C8C"/>
                </a:solidFill>
              </a:defRPr>
            </a:lvl4pPr>
            <a:lvl5pPr marL="1828800" indent="0">
              <a:buNone/>
              <a:defRPr lang="ja-JP" sz="1600">
                <a:solidFill>
                  <a:srgbClr val="8C8C8C"/>
                </a:solidFill>
              </a:defRPr>
            </a:lvl5pPr>
            <a:lvl6pPr marL="2286000" indent="0">
              <a:buNone/>
              <a:defRPr lang="pt-BR" sz="1600">
                <a:solidFill>
                  <a:srgbClr val="8C8C8C"/>
                </a:solidFill>
              </a:defRPr>
            </a:lvl6pPr>
            <a:lvl7pPr marL="2743200" indent="0">
              <a:buNone/>
              <a:defRPr lang="pt-BR" sz="1600">
                <a:solidFill>
                  <a:srgbClr val="8C8C8C"/>
                </a:solidFill>
              </a:defRPr>
            </a:lvl7pPr>
            <a:lvl8pPr marL="3200400" indent="0">
              <a:buNone/>
              <a:defRPr lang="pt-BR" sz="1600">
                <a:solidFill>
                  <a:srgbClr val="8C8C8C"/>
                </a:solidFill>
              </a:defRPr>
            </a:lvl8pPr>
            <a:lvl9pPr marL="3657600" indent="0">
              <a:buNone/>
              <a:defRPr lang="pt-BR" sz="1600">
                <a:solidFill>
                  <a:srgbClr val="8C8C8C"/>
                </a:solidFill>
              </a:defRPr>
            </a:lvl9pPr>
          </a:lstStyle>
          <a:p>
            <a:pPr>
              <a:defRPr lang="ja-JP"/>
            </a:pPr>
            <a:r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GicAAAgWAABZKQAAEAAAACYAAAAIAAAAAAAAAAAAAAA=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pt-BR"/>
            </a:pPr>
            <a:fld id="{3FB33B25-6BD2-E6CD-9C0B-9D9875456AC8}" type="datetime1">
              <a:t>10/05/2021</a:t>
            </a:fld>
            <a:endParaRPr/>
          </a:p>
        </p:txBody>
      </p:sp>
      <p:sp>
        <p:nvSpPr>
          <p:cNvPr id="5" name="フッター プレースホルダー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YGAAAGicAACgyAABZ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pt-BR"/>
            </a:pPr>
            <a:endParaRPr/>
          </a:p>
        </p:txBody>
      </p:sp>
      <p:sp>
        <p:nvSpPr>
          <p:cNvPr id="6" name="スライド番号プレースホルダー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MQBxw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4NAAAGicAANhFAABZ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pt-BR"/>
            </a:pPr>
            <a:fld id="{3FB36113-5DD2-E697-9C0B-ABC22F456AFE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PwIAANhFAABnCg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ja-JP"/>
            </a:pPr>
            <a:r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A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OwsAAAglAAAAJgAAEAAAACYAAAAIAAAAAQAAAAAAAAA="/>
              </a:ext>
            </a:extLst>
          </p:cNvSpPr>
          <p:nvPr>
            <p:ph idx="1"/>
          </p:nvPr>
        </p:nvSpPr>
        <p:spPr>
          <a:xfrm>
            <a:off x="838200" y="1825625"/>
            <a:ext cx="5181600" cy="4351655"/>
          </a:xfrm>
        </p:spPr>
        <p:txBody>
          <a:bodyPr/>
          <a:lstStyle/>
          <a:p>
            <a:pPr>
              <a:defRPr lang="ja-JP"/>
            </a:pPr>
            <a:r>
              <a:t>マスター テキストの書式設定</a:t>
            </a:r>
          </a:p>
          <a:p>
            <a:pPr lvl="1">
              <a:defRPr lang="ja-JP"/>
            </a:pPr>
            <a:r>
              <a:t>第 2 レベル</a:t>
            </a:r>
          </a:p>
          <a:p>
            <a:pPr lvl="2">
              <a:defRPr lang="ja-JP"/>
            </a:pPr>
            <a:r>
              <a:t>第 3 レベル</a:t>
            </a:r>
          </a:p>
          <a:p>
            <a:pPr lvl="3">
              <a:defRPr lang="ja-JP"/>
            </a:pPr>
            <a:r>
              <a:t>第 4 レベル</a:t>
            </a:r>
          </a:p>
          <a:p>
            <a:pPr lvl="4">
              <a:defRPr lang="ja-JP"/>
            </a:pPr>
            <a:r>
              <a:t>第 5 レベル</a:t>
            </a:r>
          </a:p>
        </p:txBody>
      </p:sp>
      <p:sp>
        <p:nvSpPr>
          <p:cNvPr id="4" name="コンテンツ プレースホルダー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A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ODnrg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4JQAAOwsAANhFAAAAJgAAEAAAACYAAAAIAAAAAQAAAAAAAAA="/>
              </a:ext>
            </a:extLst>
          </p:cNvSpPr>
          <p:nvPr>
            <p:ph idx="2"/>
          </p:nvPr>
        </p:nvSpPr>
        <p:spPr>
          <a:xfrm>
            <a:off x="6172200" y="1825625"/>
            <a:ext cx="5181600" cy="4351655"/>
          </a:xfrm>
        </p:spPr>
        <p:txBody>
          <a:bodyPr/>
          <a:lstStyle/>
          <a:p>
            <a:pPr>
              <a:defRPr lang="ja-JP"/>
            </a:pPr>
            <a:r>
              <a:t>マスター テキストの書式設定</a:t>
            </a:r>
          </a:p>
          <a:p>
            <a:pPr lvl="1">
              <a:defRPr lang="ja-JP"/>
            </a:pPr>
            <a:r>
              <a:t>第 2 レベル</a:t>
            </a:r>
          </a:p>
          <a:p>
            <a:pPr lvl="2">
              <a:defRPr lang="ja-JP"/>
            </a:pPr>
            <a:r>
              <a:t>第 3 レベル</a:t>
            </a:r>
          </a:p>
          <a:p>
            <a:pPr lvl="3">
              <a:defRPr lang="ja-JP"/>
            </a:pPr>
            <a:r>
              <a:t>第 4 レベル</a:t>
            </a:r>
          </a:p>
          <a:p>
            <a:pPr lvl="4">
              <a:defRPr lang="ja-JP"/>
            </a:pPr>
            <a:r>
              <a:t>第 5 レベル</a:t>
            </a:r>
          </a:p>
        </p:txBody>
      </p:sp>
      <p:sp>
        <p:nvSpPr>
          <p:cNvPr id="5" name="日付プレースホルダー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GicAAAgWAABZKQAAEAAAACYAAAAIAAAAAAAAAAAAAAA=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pt-BR"/>
            </a:pPr>
            <a:fld id="{3FB3097A-34D2-E6FF-9C0B-C2AA47456A97}" type="datetime1">
              <a:t>10/05/2021</a:t>
            </a:fld>
            <a:endParaRPr/>
          </a:p>
        </p:txBody>
      </p:sp>
      <p:sp>
        <p:nvSpPr>
          <p:cNvPr id="6" name="フッター プレースホルダー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YGAAAGicAACgyAABZ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pt-BR"/>
            </a:pPr>
            <a:endParaRPr/>
          </a:p>
        </p:txBody>
      </p:sp>
      <p:sp>
        <p:nvSpPr>
          <p:cNvPr id="7" name="スライド番号プレースホルダー 6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4NAAAGicAANhFAABZ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pt-BR"/>
            </a:pPr>
            <a:fld id="{3FB30C5C-12D2-E6FA-9C0B-E4AF42456AB1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rBQAAPwIAANtFAABnCgAAEAAAACYAAAAIAAAAAQAAAAAAAAA="/>
              </a:ext>
            </a:extLst>
          </p:cNvSpPr>
          <p:nvPr>
            <p:ph type="title"/>
          </p:nvPr>
        </p:nvSpPr>
        <p:spPr>
          <a:xfrm>
            <a:off x="840105" y="365125"/>
            <a:ext cx="10515600" cy="1325880"/>
          </a:xfrm>
        </p:spPr>
        <p:txBody>
          <a:bodyPr/>
          <a:lstStyle/>
          <a:p>
            <a:pPr>
              <a:defRPr lang="ja-JP"/>
            </a:pPr>
            <a:r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C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rBQAAWAoAAOUkAABpDwAAEAAAACYAAAAIAAAAgYAAAAAAAAA="/>
              </a:ext>
            </a:extLst>
          </p:cNvSpPr>
          <p:nvPr>
            <p:ph idx="1"/>
          </p:nvPr>
        </p:nvSpPr>
        <p:spPr>
          <a:xfrm>
            <a:off x="840105" y="1681480"/>
            <a:ext cx="5157470" cy="82359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marL="0" indent="0">
              <a:buNone/>
              <a:defRPr lang="ja-JP" sz="2400" b="1"/>
            </a:lvl1pPr>
            <a:lvl2pPr marL="457200" indent="0">
              <a:buNone/>
              <a:defRPr lang="ja-JP" sz="2000" b="1"/>
            </a:lvl2pPr>
            <a:lvl3pPr marL="914400" indent="0">
              <a:buNone/>
              <a:defRPr lang="ja-JP" sz="1800" b="1"/>
            </a:lvl3pPr>
            <a:lvl4pPr marL="1371600" indent="0">
              <a:buNone/>
              <a:defRPr lang="ja-JP" sz="1600" b="1"/>
            </a:lvl4pPr>
            <a:lvl5pPr marL="1828800" indent="0">
              <a:buNone/>
              <a:defRPr lang="ja-JP" sz="1600" b="1"/>
            </a:lvl5pPr>
            <a:lvl6pPr marL="2286000" indent="0">
              <a:buNone/>
              <a:defRPr lang="pt-BR" sz="1600" b="1"/>
            </a:lvl6pPr>
            <a:lvl7pPr marL="2743200" indent="0">
              <a:buNone/>
              <a:defRPr lang="pt-BR" sz="1600" b="1"/>
            </a:lvl7pPr>
            <a:lvl8pPr marL="3200400" indent="0">
              <a:buNone/>
              <a:defRPr lang="pt-BR" sz="1600" b="1"/>
            </a:lvl8pPr>
            <a:lvl9pPr marL="3657600" indent="0">
              <a:buNone/>
              <a:defRPr lang="pt-BR" sz="1600" b="1"/>
            </a:lvl9pPr>
          </a:lstStyle>
          <a:p>
            <a:pPr>
              <a:defRPr lang="ja-JP"/>
            </a:pPr>
            <a:r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A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rBQAAaQ8AAOUkAAAUJgAAEAAAACYAAAAIAAAAAQAAAAAAAAA="/>
              </a:ext>
            </a:extLst>
          </p:cNvSpPr>
          <p:nvPr>
            <p:ph idx="2"/>
          </p:nvPr>
        </p:nvSpPr>
        <p:spPr>
          <a:xfrm>
            <a:off x="840105" y="2505075"/>
            <a:ext cx="5157470" cy="3684905"/>
          </a:xfrm>
        </p:spPr>
        <p:txBody>
          <a:bodyPr/>
          <a:lstStyle/>
          <a:p>
            <a:pPr>
              <a:defRPr lang="ja-JP"/>
            </a:pPr>
            <a:r>
              <a:t>マスター テキストの書式設定</a:t>
            </a:r>
          </a:p>
          <a:p>
            <a:pPr lvl="1">
              <a:defRPr lang="ja-JP"/>
            </a:pPr>
            <a:r>
              <a:t>第 2 レベル</a:t>
            </a:r>
          </a:p>
          <a:p>
            <a:pPr lvl="2">
              <a:defRPr lang="ja-JP"/>
            </a:pPr>
            <a:r>
              <a:t>第 3 レベル</a:t>
            </a:r>
          </a:p>
          <a:p>
            <a:pPr lvl="3">
              <a:defRPr lang="ja-JP"/>
            </a:pPr>
            <a:r>
              <a:t>第 4 レベル</a:t>
            </a:r>
          </a:p>
          <a:p>
            <a:pPr lvl="4">
              <a:defRPr lang="ja-JP"/>
            </a:pPr>
            <a:r>
              <a:t>第 5 レベル</a:t>
            </a:r>
          </a:p>
        </p:txBody>
      </p:sp>
      <p:sp>
        <p:nvSpPr>
          <p:cNvPr id="5" name="テキスト プレースホルダー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C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4JQAAWAoAANtFAABpDwAAEAAAACYAAAAIAAAAgYAAAAAAAAA="/>
              </a:ext>
            </a:extLst>
          </p:cNvSpPr>
          <p:nvPr>
            <p:ph idx="3"/>
          </p:nvPr>
        </p:nvSpPr>
        <p:spPr>
          <a:xfrm>
            <a:off x="6172200" y="1681480"/>
            <a:ext cx="5183505" cy="82359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marL="0" indent="0">
              <a:buNone/>
              <a:defRPr lang="ja-JP" sz="2400" b="1"/>
            </a:lvl1pPr>
            <a:lvl2pPr marL="457200" indent="0">
              <a:buNone/>
              <a:defRPr lang="ja-JP" sz="2000" b="1"/>
            </a:lvl2pPr>
            <a:lvl3pPr marL="914400" indent="0">
              <a:buNone/>
              <a:defRPr lang="ja-JP" sz="1800" b="1"/>
            </a:lvl3pPr>
            <a:lvl4pPr marL="1371600" indent="0">
              <a:buNone/>
              <a:defRPr lang="ja-JP" sz="1600" b="1"/>
            </a:lvl4pPr>
            <a:lvl5pPr marL="1828800" indent="0">
              <a:buNone/>
              <a:defRPr lang="ja-JP" sz="1600" b="1"/>
            </a:lvl5pPr>
            <a:lvl6pPr marL="2286000" indent="0">
              <a:buNone/>
              <a:defRPr lang="pt-BR" sz="1600" b="1"/>
            </a:lvl6pPr>
            <a:lvl7pPr marL="2743200" indent="0">
              <a:buNone/>
              <a:defRPr lang="pt-BR" sz="1600" b="1"/>
            </a:lvl7pPr>
            <a:lvl8pPr marL="3200400" indent="0">
              <a:buNone/>
              <a:defRPr lang="pt-BR" sz="1600" b="1"/>
            </a:lvl8pPr>
            <a:lvl9pPr marL="3657600" indent="0">
              <a:buNone/>
              <a:defRPr lang="pt-BR" sz="1600" b="1"/>
            </a:lvl9pPr>
          </a:lstStyle>
          <a:p>
            <a:pPr>
              <a:defRPr lang="ja-JP"/>
            </a:pPr>
            <a:r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A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4JQAAaQ8AANtFAAAUJgAAEAAAACYAAAAIAAAAAQAAAAAAAAA="/>
              </a:ext>
            </a:extLst>
          </p:cNvSpPr>
          <p:nvPr>
            <p:ph idx="4"/>
          </p:nvPr>
        </p:nvSpPr>
        <p:spPr>
          <a:xfrm>
            <a:off x="6172200" y="2505075"/>
            <a:ext cx="5183505" cy="3684905"/>
          </a:xfrm>
        </p:spPr>
        <p:txBody>
          <a:bodyPr/>
          <a:lstStyle/>
          <a:p>
            <a:pPr>
              <a:defRPr lang="ja-JP"/>
            </a:pPr>
            <a:r>
              <a:t>マスター テキストの書式設定</a:t>
            </a:r>
          </a:p>
          <a:p>
            <a:pPr lvl="1">
              <a:defRPr lang="ja-JP"/>
            </a:pPr>
            <a:r>
              <a:t>第 2 レベル</a:t>
            </a:r>
          </a:p>
          <a:p>
            <a:pPr lvl="2">
              <a:defRPr lang="ja-JP"/>
            </a:pPr>
            <a:r>
              <a:t>第 3 レベル</a:t>
            </a:r>
          </a:p>
          <a:p>
            <a:pPr lvl="3">
              <a:defRPr lang="ja-JP"/>
            </a:pPr>
            <a:r>
              <a:t>第 4 レベル</a:t>
            </a:r>
          </a:p>
          <a:p>
            <a:pPr lvl="4">
              <a:defRPr lang="ja-JP"/>
            </a:pPr>
            <a:r>
              <a:t>第 5 レベル</a:t>
            </a:r>
          </a:p>
        </p:txBody>
      </p:sp>
      <p:sp>
        <p:nvSpPr>
          <p:cNvPr id="7" name="日付プレースホルダー 6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GicAAAgWAABZKQAAEAAAACYAAAAIAAAAAAAAAAAAAAA=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pt-BR"/>
            </a:pPr>
            <a:fld id="{3FB31243-0DD2-E6E4-9C0B-FBB15C456AAE}" type="datetime1">
              <a:t>10/05/2021</a:t>
            </a:fld>
            <a:endParaRPr/>
          </a:p>
        </p:txBody>
      </p:sp>
      <p:sp>
        <p:nvSpPr>
          <p:cNvPr id="8" name="フッター プレースホルダー 7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YGAAAGicAACgyAABZ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pt-BR"/>
            </a:pPr>
            <a:endParaRPr/>
          </a:p>
        </p:txBody>
      </p:sp>
      <p:sp>
        <p:nvSpPr>
          <p:cNvPr id="9" name="スライド番号プレースホルダー 8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MfazQ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4NAAAGicAANhFAABZ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pt-BR"/>
            </a:pPr>
            <a:fld id="{3FB3198A-C4D2-E6EF-9C0B-32BA57456A67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PwIAANhFAABnCg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ja-JP"/>
            </a:pPr>
            <a:r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GicAAAgWAABZKQAAEAAAACYAAAAIAAAAAAAAAAAAAAA=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pt-BR"/>
            </a:pPr>
            <a:fld id="{3FB3687D-33D2-E69E-9C0B-C5CB26456A90}" type="datetime1">
              <a:t>10/05/2021</a:t>
            </a:fld>
            <a:endParaRPr/>
          </a:p>
        </p:txBody>
      </p:sp>
      <p:sp>
        <p:nvSpPr>
          <p:cNvPr id="4" name="フッター プレースホルダー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M9AgKc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YGAAAGicAACgyAABZ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pt-BR"/>
            </a:pPr>
            <a:endParaRPr/>
          </a:p>
        </p:txBody>
      </p:sp>
      <p:sp>
        <p:nvSpPr>
          <p:cNvPr id="5" name="スライド番号プレースホルダー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MAhj4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4NAAAGicAANhFAABZ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pt-BR"/>
            </a:pPr>
            <a:fld id="{3FB35AA0-EED2-E6AC-9C0B-18F914456A4D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GicAAAgWAABZKQAAEAAAACYAAAAIAAAAAAAAAAAAAAA=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pt-BR"/>
            </a:pPr>
            <a:fld id="{3FB335D3-9DD2-E6C3-9C0B-6B967B456A3E}" type="datetime1">
              <a:t>10/05/2021</a:t>
            </a:fld>
            <a:endParaRPr/>
          </a:p>
        </p:txBody>
      </p:sp>
      <p:sp>
        <p:nvSpPr>
          <p:cNvPr id="3" name="フッター プレースホルダー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DA5yAg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YGAAAGicAACgyAABZ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pt-BR"/>
            </a:pPr>
            <a:endParaRPr/>
          </a:p>
        </p:txBody>
      </p:sp>
      <p:sp>
        <p:nvSpPr>
          <p:cNvPr id="4" name="スライド番号プレースホルダー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MAhU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4NAAAGicAANhFAABZ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pt-BR"/>
            </a:pPr>
            <a:fld id="{3FB37404-4AD2-E682-9C0B-BCD73A456AE9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C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rBQAA0AIAAFsdAACoDAAAEAAAACYAAAAIAAAAgYAAAAAAAAA="/>
              </a:ext>
            </a:extLst>
          </p:cNvSpPr>
          <p:nvPr>
            <p:ph type="title"/>
          </p:nvPr>
        </p:nvSpPr>
        <p:spPr>
          <a:xfrm>
            <a:off x="840105" y="457200"/>
            <a:ext cx="3931920" cy="160020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>
              <a:defRPr lang="ja-JP" sz="3200"/>
            </a:lvl1pPr>
            <a:lvl2pPr>
              <a:defRPr lang="pt-BR"/>
            </a:lvl2pPr>
            <a:lvl3pPr>
              <a:defRPr lang="pt-BR"/>
            </a:lvl3pPr>
            <a:lvl4pPr>
              <a:defRPr lang="pt-BR"/>
            </a:lvl4pPr>
            <a:lvl5pPr>
              <a:defRPr lang="pt-BR"/>
            </a:lvl5pPr>
            <a:lvl6pPr>
              <a:defRPr lang="pt-BR"/>
            </a:lvl6pPr>
            <a:lvl7pPr>
              <a:defRPr lang="pt-BR"/>
            </a:lvl7pPr>
            <a:lvl8pPr>
              <a:defRPr lang="pt-BR"/>
            </a:lvl8pPr>
            <a:lvl9pPr>
              <a:defRPr lang="pt-BR"/>
            </a:lvl9pPr>
          </a:lstStyle>
          <a:p>
            <a:pPr>
              <a:defRPr lang="ja-JP"/>
            </a:pPr>
            <a:r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A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jHwAAEwYAANtFAAAOJAAAEAAAACYAAAAIAAAAAYAAAAAAAAA="/>
              </a:ext>
            </a:extLst>
          </p:cNvSpPr>
          <p:nvPr>
            <p:ph idx="1"/>
          </p:nvPr>
        </p:nvSpPr>
        <p:spPr>
          <a:xfrm>
            <a:off x="5183505" y="987425"/>
            <a:ext cx="6172200" cy="4873625"/>
          </a:xfrm>
        </p:spPr>
        <p:txBody>
          <a:bodyPr/>
          <a:lstStyle>
            <a:lvl1pPr>
              <a:defRPr lang="ja-JP" sz="3200"/>
            </a:lvl1pPr>
            <a:lvl2pPr>
              <a:defRPr lang="ja-JP" sz="2800"/>
            </a:lvl2pPr>
            <a:lvl3pPr>
              <a:defRPr lang="ja-JP" sz="2400"/>
            </a:lvl3pPr>
            <a:lvl4pPr>
              <a:defRPr lang="ja-JP" sz="2000"/>
            </a:lvl4pPr>
            <a:lvl5pPr>
              <a:defRPr lang="ja-JP" sz="2000"/>
            </a:lvl5pPr>
            <a:lvl6pPr>
              <a:defRPr lang="pt-BR" sz="2000"/>
            </a:lvl6pPr>
            <a:lvl7pPr>
              <a:defRPr lang="pt-BR" sz="2000"/>
            </a:lvl7pPr>
            <a:lvl8pPr>
              <a:defRPr lang="pt-BR" sz="2000"/>
            </a:lvl8pPr>
            <a:lvl9pPr>
              <a:defRPr lang="pt-BR" sz="2000"/>
            </a:lvl9pPr>
          </a:lstStyle>
          <a:p>
            <a:pPr>
              <a:defRPr lang="ja-JP"/>
            </a:pPr>
            <a:r>
              <a:t>マスター テキストの書式設定</a:t>
            </a:r>
          </a:p>
          <a:p>
            <a:pPr lvl="1">
              <a:defRPr lang="ja-JP"/>
            </a:pPr>
            <a:r>
              <a:t>第 2 レベル</a:t>
            </a:r>
          </a:p>
          <a:p>
            <a:pPr lvl="2">
              <a:defRPr lang="ja-JP"/>
            </a:pPr>
            <a:r>
              <a:t>第 3 レベル</a:t>
            </a:r>
          </a:p>
          <a:p>
            <a:pPr lvl="3">
              <a:defRPr lang="ja-JP"/>
            </a:pPr>
            <a:r>
              <a:t>第 4 レベル</a:t>
            </a:r>
          </a:p>
          <a:p>
            <a:pPr lvl="4">
              <a:defRPr lang="ja-JP"/>
            </a:pPr>
            <a:r>
              <a:t>第 5 レベル</a:t>
            </a:r>
          </a:p>
        </p:txBody>
      </p:sp>
      <p:sp>
        <p:nvSpPr>
          <p:cNvPr id="4" name="テキスト プレースホルダー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A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V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rBQAAqAwAAFsdAAAbJAAAEAAAACYAAAAIAAAAAYAAAAAAAAA="/>
              </a:ext>
            </a:extLst>
          </p:cNvSpPr>
          <p:nvPr>
            <p:ph idx="2"/>
          </p:nvPr>
        </p:nvSpPr>
        <p:spPr>
          <a:xfrm>
            <a:off x="840105" y="2057400"/>
            <a:ext cx="3931920" cy="3811905"/>
          </a:xfrm>
        </p:spPr>
        <p:txBody>
          <a:bodyPr/>
          <a:lstStyle>
            <a:lvl1pPr marL="0" indent="0">
              <a:buNone/>
              <a:defRPr lang="ja-JP" sz="1600"/>
            </a:lvl1pPr>
            <a:lvl2pPr marL="457200" indent="0">
              <a:buNone/>
              <a:defRPr lang="ja-JP" sz="1400"/>
            </a:lvl2pPr>
            <a:lvl3pPr marL="914400" indent="0">
              <a:buNone/>
              <a:defRPr lang="ja-JP" sz="1200"/>
            </a:lvl3pPr>
            <a:lvl4pPr marL="1371600" indent="0">
              <a:buNone/>
              <a:defRPr lang="ja-JP" sz="1000"/>
            </a:lvl4pPr>
            <a:lvl5pPr marL="1828800" indent="0">
              <a:buNone/>
              <a:defRPr lang="ja-JP" sz="1000"/>
            </a:lvl5pPr>
            <a:lvl6pPr marL="2286000" indent="0">
              <a:buNone/>
              <a:defRPr lang="pt-BR" sz="1000"/>
            </a:lvl6pPr>
            <a:lvl7pPr marL="2743200" indent="0">
              <a:buNone/>
              <a:defRPr lang="pt-BR" sz="1000"/>
            </a:lvl7pPr>
            <a:lvl8pPr marL="3200400" indent="0">
              <a:buNone/>
              <a:defRPr lang="pt-BR" sz="1000"/>
            </a:lvl8pPr>
            <a:lvl9pPr marL="3657600" indent="0">
              <a:buNone/>
              <a:defRPr lang="pt-BR" sz="1000"/>
            </a:lvl9pPr>
          </a:lstStyle>
          <a:p>
            <a:pPr>
              <a:defRPr lang="ja-JP"/>
            </a:pPr>
            <a:r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Cya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GicAAAgWAABZKQAAEAAAACYAAAAIAAAAAAAAAAAAAAA=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pt-BR"/>
            </a:pPr>
            <a:fld id="{3FB33165-2BD2-E6C7-9C0B-DD927F456A88}" type="datetime1">
              <a:t>10/05/2021</a:t>
            </a:fld>
            <a:endParaRPr/>
          </a:p>
        </p:txBody>
      </p:sp>
      <p:sp>
        <p:nvSpPr>
          <p:cNvPr id="6" name="フッター プレースホルダー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YGAAAGicAACgyAABZ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pt-BR"/>
            </a:pPr>
            <a:endParaRPr/>
          </a:p>
        </p:txBody>
      </p:sp>
      <p:sp>
        <p:nvSpPr>
          <p:cNvPr id="7" name="スライド番号プレースホルダー 6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4NAAAGicAANhFAABZ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pt-BR"/>
            </a:pPr>
            <a:fld id="{3FB3739F-D1D2-E685-9C0B-27D03D456A72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C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rBQAA0AIAAFsdAACoDAAAEAAAACYAAAAIAAAAgYAAAAAAAAA="/>
              </a:ext>
            </a:extLst>
          </p:cNvSpPr>
          <p:nvPr>
            <p:ph type="title"/>
          </p:nvPr>
        </p:nvSpPr>
        <p:spPr>
          <a:xfrm>
            <a:off x="840105" y="457200"/>
            <a:ext cx="3931920" cy="160020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>
              <a:defRPr lang="ja-JP" sz="3200"/>
            </a:lvl1pPr>
            <a:lvl2pPr>
              <a:defRPr lang="pt-BR"/>
            </a:lvl2pPr>
            <a:lvl3pPr>
              <a:defRPr lang="pt-BR"/>
            </a:lvl3pPr>
            <a:lvl4pPr>
              <a:defRPr lang="pt-BR"/>
            </a:lvl4pPr>
            <a:lvl5pPr>
              <a:defRPr lang="pt-BR"/>
            </a:lvl5pPr>
            <a:lvl6pPr>
              <a:defRPr lang="pt-BR"/>
            </a:lvl6pPr>
            <a:lvl7pPr>
              <a:defRPr lang="pt-BR"/>
            </a:lvl7pPr>
            <a:lvl8pPr>
              <a:defRPr lang="pt-BR"/>
            </a:lvl8pPr>
            <a:lvl9pPr>
              <a:defRPr lang="pt-BR"/>
            </a:lvl9pPr>
          </a:lstStyle>
          <a:p>
            <a:pPr>
              <a:defRPr lang="ja-JP"/>
            </a:pPr>
            <a:r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A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jHwAAEwYAANtFAAAOJAAAEAAAACYAAAAIAAAAAYAAAAAAAAA="/>
              </a:ext>
            </a:extLst>
          </p:cNvSpPr>
          <p:nvPr>
            <p:ph type="pic" idx="1"/>
          </p:nvPr>
        </p:nvSpPr>
        <p:spPr>
          <a:xfrm>
            <a:off x="5183505" y="987425"/>
            <a:ext cx="6172200" cy="4873625"/>
          </a:xfrm>
        </p:spPr>
        <p:txBody>
          <a:bodyPr/>
          <a:lstStyle>
            <a:lvl1pPr marL="0" indent="0">
              <a:buNone/>
              <a:defRPr lang="ja-JP" sz="3200"/>
            </a:lvl1pPr>
            <a:lvl2pPr marL="457200" indent="0">
              <a:buNone/>
              <a:defRPr lang="ja-JP" sz="2800"/>
            </a:lvl2pPr>
            <a:lvl3pPr marL="914400" indent="0">
              <a:buNone/>
              <a:defRPr lang="ja-JP" sz="2400"/>
            </a:lvl3pPr>
            <a:lvl4pPr marL="1371600" indent="0">
              <a:buNone/>
              <a:defRPr lang="ja-JP" sz="2000"/>
            </a:lvl4pPr>
            <a:lvl5pPr marL="1828800" indent="0">
              <a:buNone/>
              <a:defRPr lang="ja-JP" sz="2000"/>
            </a:lvl5pPr>
            <a:lvl6pPr marL="2286000" indent="0">
              <a:buNone/>
              <a:defRPr lang="pt-BR" sz="2000"/>
            </a:lvl6pPr>
            <a:lvl7pPr marL="2743200" indent="0">
              <a:buNone/>
              <a:defRPr lang="pt-BR" sz="2000"/>
            </a:lvl7pPr>
            <a:lvl8pPr marL="3200400" indent="0">
              <a:buNone/>
              <a:defRPr lang="pt-BR" sz="2000"/>
            </a:lvl8pPr>
            <a:lvl9pPr marL="3657600" indent="0">
              <a:buNone/>
              <a:defRPr lang="pt-BR" sz="2000"/>
            </a:lvl9pPr>
          </a:lstStyle>
          <a:p>
            <a:pPr>
              <a:defRPr lang="ja-JP"/>
            </a:pPr>
            <a:endParaRPr/>
          </a:p>
        </p:txBody>
      </p:sp>
      <p:sp>
        <p:nvSpPr>
          <p:cNvPr id="4" name="テキスト プレースホルダー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A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rBQAAqAwAAFsdAAAbJAAAEAAAACYAAAAIAAAAAYAAAAAAAAA="/>
              </a:ext>
            </a:extLst>
          </p:cNvSpPr>
          <p:nvPr>
            <p:ph idx="2"/>
          </p:nvPr>
        </p:nvSpPr>
        <p:spPr>
          <a:xfrm>
            <a:off x="840105" y="2057400"/>
            <a:ext cx="3931920" cy="3811905"/>
          </a:xfrm>
        </p:spPr>
        <p:txBody>
          <a:bodyPr/>
          <a:lstStyle>
            <a:lvl1pPr marL="0" indent="0">
              <a:buNone/>
              <a:defRPr lang="ja-JP" sz="1600"/>
            </a:lvl1pPr>
            <a:lvl2pPr marL="457200" indent="0">
              <a:buNone/>
              <a:defRPr lang="ja-JP" sz="1400"/>
            </a:lvl2pPr>
            <a:lvl3pPr marL="914400" indent="0">
              <a:buNone/>
              <a:defRPr lang="ja-JP" sz="1200"/>
            </a:lvl3pPr>
            <a:lvl4pPr marL="1371600" indent="0">
              <a:buNone/>
              <a:defRPr lang="ja-JP" sz="1000"/>
            </a:lvl4pPr>
            <a:lvl5pPr marL="1828800" indent="0">
              <a:buNone/>
              <a:defRPr lang="ja-JP" sz="1000"/>
            </a:lvl5pPr>
            <a:lvl6pPr marL="2286000" indent="0">
              <a:buNone/>
              <a:defRPr lang="pt-BR" sz="1000"/>
            </a:lvl6pPr>
            <a:lvl7pPr marL="2743200" indent="0">
              <a:buNone/>
              <a:defRPr lang="pt-BR" sz="1000"/>
            </a:lvl7pPr>
            <a:lvl8pPr marL="3200400" indent="0">
              <a:buNone/>
              <a:defRPr lang="pt-BR" sz="1000"/>
            </a:lvl8pPr>
            <a:lvl9pPr marL="3657600" indent="0">
              <a:buNone/>
              <a:defRPr lang="pt-BR" sz="1000"/>
            </a:lvl9pPr>
          </a:lstStyle>
          <a:p>
            <a:pPr>
              <a:defRPr lang="ja-JP"/>
            </a:pPr>
            <a:r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GicAAAgWAABZKQAAEAAAACYAAAAIAAAAAAAAAAAAAAA=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pt-BR"/>
            </a:pPr>
            <a:fld id="{3FB3784C-02D2-E68E-9C0B-F4DB36456AA1}" type="datetime1">
              <a:t>10/05/2021</a:t>
            </a:fld>
            <a:endParaRPr/>
          </a:p>
        </p:txBody>
      </p:sp>
      <p:sp>
        <p:nvSpPr>
          <p:cNvPr id="6" name="フッター プレースホルダー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YGAAAGicAACgyAABZ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pt-BR"/>
            </a:pPr>
            <a:endParaRPr/>
          </a:p>
        </p:txBody>
      </p:sp>
      <p:sp>
        <p:nvSpPr>
          <p:cNvPr id="7" name="スライド番号プレースホルダー 6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4NAAAGicAANhFAABZ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pt-BR"/>
            </a:pPr>
            <a:fld id="{3FB305D5-9BD2-E6F3-9C0B-6DA64B456A38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oBQAAPwIAANhFAABnCgAAEAAAACYAAAAIAAAAvy8AAAAAAAA="/>
              </a:ext>
            </a:extLst>
          </p:cNvSpPr>
          <p:nvPr>
            <p:ph type="title"/>
          </p:nvPr>
        </p:nvSpPr>
        <p:spPr>
          <a:xfrm>
            <a:off x="838200" y="365125"/>
            <a:ext cx="10515600" cy="1325880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defRPr lang="ja-JP"/>
            </a:pPr>
            <a:r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oBQAAOwsAANhFAAAAJgAAEAAAACYAAAAIAAAAPy8AAAAAAAA="/>
              </a:ext>
            </a:extLst>
          </p:cNvSpPr>
          <p:nvPr>
            <p:ph type="body" idx="1"/>
          </p:nvPr>
        </p:nvSpPr>
        <p:spPr>
          <a:xfrm>
            <a:off x="838200" y="1825625"/>
            <a:ext cx="10515600" cy="4351655"/>
          </a:xfrm>
          <a:prstGeom prst="rect">
            <a:avLst/>
          </a:prstGeo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ja-JP"/>
            </a:pPr>
            <a:r>
              <a:t>マスター テキストの書式設定</a:t>
            </a:r>
          </a:p>
          <a:p>
            <a:pPr lvl="1">
              <a:defRPr lang="ja-JP"/>
            </a:pPr>
            <a:r>
              <a:t>第 2 レベル</a:t>
            </a:r>
          </a:p>
          <a:p>
            <a:pPr lvl="2">
              <a:defRPr lang="ja-JP"/>
            </a:pPr>
            <a:r>
              <a:t>第 3 レベル</a:t>
            </a:r>
          </a:p>
          <a:p>
            <a:pPr lvl="3">
              <a:defRPr lang="ja-JP"/>
            </a:pPr>
            <a:r>
              <a:t>第 4 レベル</a:t>
            </a:r>
          </a:p>
          <a:p>
            <a:pPr lvl="4">
              <a:defRPr lang="ja-JP"/>
            </a:pPr>
            <a:r>
              <a:t>第 5 レベル</a:t>
            </a:r>
          </a:p>
        </p:txBody>
      </p:sp>
      <p:sp>
        <p:nvSpPr>
          <p:cNvPr id="4" name="日付プレースホルダー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oBQAAGicAAAgWAABZKQAAEAAAACYAAAAIAAAAv48AAAAAAAA="/>
              </a:ext>
            </a:extLst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>
            <a:lvl1pPr algn="l">
              <a:defRPr lang="pt-BR" sz="1200">
                <a:solidFill>
                  <a:srgbClr val="8C8C8C"/>
                </a:solidFill>
              </a:defRPr>
            </a:lvl1pPr>
            <a:lvl2pPr>
              <a:defRPr lang="pt-BR"/>
            </a:lvl2pPr>
            <a:lvl3pPr>
              <a:defRPr lang="pt-BR"/>
            </a:lvl3pPr>
            <a:lvl4pPr>
              <a:defRPr lang="pt-BR"/>
            </a:lvl4pPr>
            <a:lvl5pPr>
              <a:defRPr lang="pt-BR"/>
            </a:lvl5pPr>
            <a:lvl6pPr>
              <a:defRPr lang="pt-BR"/>
            </a:lvl6pPr>
            <a:lvl7pPr>
              <a:defRPr lang="pt-BR"/>
            </a:lvl7pPr>
            <a:lvl8pPr>
              <a:defRPr lang="pt-BR"/>
            </a:lvl8pPr>
            <a:lvl9pPr>
              <a:defRPr lang="pt-BR"/>
            </a:lvl9pPr>
          </a:lstStyle>
          <a:p>
            <a:pPr>
              <a:defRPr lang="pt-BR"/>
            </a:pPr>
            <a:fld id="{3FB33A63-2DD2-E6CC-9C0B-DB9974456A8E}" type="datetime1">
              <a:t>10/05/2021</a:t>
            </a:fld>
            <a:endParaRPr/>
          </a:p>
        </p:txBody>
      </p:sp>
      <p:sp>
        <p:nvSpPr>
          <p:cNvPr id="5" name="フッター プレースホルダー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YGAAAGicAACgyAABZKQAAEAAAACYAAAAIAAAAv48AAAAAAAA="/>
              </a:ext>
            </a:extLst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>
            <a:lvl1pPr algn="ctr">
              <a:defRPr lang="pt-BR" sz="1200">
                <a:solidFill>
                  <a:srgbClr val="8C8C8C"/>
                </a:solidFill>
              </a:defRPr>
            </a:lvl1pPr>
            <a:lvl2pPr>
              <a:defRPr lang="pt-BR"/>
            </a:lvl2pPr>
            <a:lvl3pPr>
              <a:defRPr lang="pt-BR"/>
            </a:lvl3pPr>
            <a:lvl4pPr>
              <a:defRPr lang="pt-BR"/>
            </a:lvl4pPr>
            <a:lvl5pPr>
              <a:defRPr lang="pt-BR"/>
            </a:lvl5pPr>
            <a:lvl6pPr>
              <a:defRPr lang="pt-BR"/>
            </a:lvl6pPr>
            <a:lvl7pPr>
              <a:defRPr lang="pt-BR"/>
            </a:lvl7pPr>
            <a:lvl8pPr>
              <a:defRPr lang="pt-BR"/>
            </a:lvl8pPr>
            <a:lvl9pPr>
              <a:defRPr lang="pt-BR"/>
            </a:lvl9pPr>
          </a:lstStyle>
          <a:p>
            <a:pPr>
              <a:defRPr lang="pt-BR"/>
            </a:pPr>
            <a:endParaRPr/>
          </a:p>
        </p:txBody>
      </p:sp>
      <p:sp>
        <p:nvSpPr>
          <p:cNvPr id="6" name="スライド番号プレースホルダー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4NAAAGicAANhFAABZKQAAEAAAACYAAAAIAAAAv48AAAAAAAA="/>
              </a:ext>
            </a:extLst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>
            <a:lvl1pPr algn="r">
              <a:defRPr lang="pt-BR" sz="1200">
                <a:solidFill>
                  <a:srgbClr val="8C8C8C"/>
                </a:solidFill>
              </a:defRPr>
            </a:lvl1pPr>
            <a:lvl2pPr>
              <a:defRPr lang="pt-BR"/>
            </a:lvl2pPr>
            <a:lvl3pPr>
              <a:defRPr lang="pt-BR"/>
            </a:lvl3pPr>
            <a:lvl4pPr>
              <a:defRPr lang="pt-BR"/>
            </a:lvl4pPr>
            <a:lvl5pPr>
              <a:defRPr lang="pt-BR"/>
            </a:lvl5pPr>
            <a:lvl6pPr>
              <a:defRPr lang="pt-BR"/>
            </a:lvl6pPr>
            <a:lvl7pPr>
              <a:defRPr lang="pt-BR"/>
            </a:lvl7pPr>
            <a:lvl8pPr>
              <a:defRPr lang="pt-BR"/>
            </a:lvl8pPr>
            <a:lvl9pPr>
              <a:defRPr lang="pt-BR"/>
            </a:lvl9pPr>
          </a:lstStyle>
          <a:p>
            <a:pPr>
              <a:defRPr lang="pt-BR"/>
            </a:pPr>
            <a:fld id="{3FB31A82-CCD2-E6EC-9C0B-3AB954456A6F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marR="0" indent="0" algn="l" defTabSz="914400">
        <a:lnSpc>
          <a:spcPct val="90000"/>
        </a:lnSpc>
        <a:spcBef>
          <a:spcPts val="0"/>
        </a:spcBef>
        <a:spcAft>
          <a:spcPts val="0"/>
        </a:spcAft>
        <a:buNone/>
        <a:tabLst/>
        <a:defRPr lang="ja-JP" sz="4400" b="0" i="0" u="none" strike="noStrike" kern="1" spc="0" baseline="0">
          <a:solidFill>
            <a:schemeClr val="tx1"/>
          </a:solidFill>
          <a:effectLst/>
          <a:latin typeface="Calibri Light" pitchFamily="2" charset="0"/>
          <a:ea typeface="Calibri Light" pitchFamily="2" charset="0"/>
          <a:cs typeface="Calibri Light" pitchFamily="2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BR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BR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BR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BR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BR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BR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BR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BR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titleStyle>
    <p:bodyStyle>
      <a:lvl1pPr marL="228600" marR="0" indent="-228600" algn="l" defTabSz="914400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itchFamily="2" charset="0"/>
        <a:buChar char="•"/>
        <a:tabLst/>
        <a:defRPr lang="ja-JP" sz="2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1pPr>
      <a:lvl2pPr marL="6858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ja-JP" sz="24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11430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ja-JP" sz="20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6002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ja-JP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20574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ja-JP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  <a:lvl6pPr marL="25146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pt-BR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9718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pt-BR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4290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pt-BR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8862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pt-BR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bodyStyle>
    <p:other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BR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BR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BR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BR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BR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BR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BR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BR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BR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/>
          <p:cNvPicPr>
            <a:picLocks noChangeAspect="1"/>
            <a:extLst>
              <a:ext uri="smNativeData">
                <pr:smNativeData xmlns:pr="smNativeData" xmlns:p14="http://schemas.microsoft.com/office/powerpoint/2010/main" xmlns="" val="SMDATA_15_Vg72XhMAAAAlAAAAEQAAAC0AAAAAkAAAAEgAAACQAAAASAAAAAAAAAAA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AcAAAA4AAAAAAAAAAAAAAAAAAAA////AAAAAAAAAAAAAAAAAFIBAAAAAAAAOwEAAAAAAABkAAAAZAAAAAAAAAAjAAAABAAAAGQAAAAXAAAAFAAAAAAAAAAAAAAA/38AAP9/AAAAAAAACQAAAAQAAAA6c2NoDAAAABAAAAAAAAAAAAAAAAAAAAAAAAAAHgAAAGgAAAAAAAAAAAAAAAAAAAAAAAAAAAAAABAnAAAQJwAAAAAAAAAAAAAAAAAAAAAAAAAAAAAAAAAAAAAAAAAAAAAUAAAAAAAAAMDA/wAAAAAAZAAAADIAAAAAAAAAZAAAAAAAAAB/f38ACgAAAB8AAABUAAAAW5vVBf///wEAAAAAAAAAAAAAAAAAAAAAAAAAAAAAAAAAAAAAAAAAAAAAAAJ/f38A5+bmA8zMzADAwP8Af39/AAAAAAAAAAAAAAAAAP///wAAAAAAIQAAABgAAAAUAAAAYAkAAAAAAACgQQAAPisAABAAAAAmAAAACAAAAP//////////"/>
              </a:ext>
            </a:extLst>
          </p:cNvPicPr>
          <p:nvPr/>
        </p:nvPicPr>
        <p:blipFill>
          <a:blip r:embed="rId3"/>
          <a:srcRect t="3380" b="3150"/>
          <a:stretch>
            <a:fillRect/>
          </a:stretch>
        </p:blipFill>
        <p:spPr>
          <a:xfrm>
            <a:off x="1524000" y="0"/>
            <a:ext cx="9144000" cy="702945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" name="Retângulo 27"/>
          <p:cNvSpPr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AAAAAAAA4D8AAAAAAADgPwAAAAAAAOA/AAAAAAAA4D8AAAAAAADgPwAAAAAAAOA/AAAAAAAA4D8AAAAAAADgPwAAAAAAAOA/AAAAAAAA4D8CAAAAjAAAAAEAAAAAAAAA8vLyAP///wgAAAAAAAAAAAAAAAAAAAAAAAAAAAAAAAAAAAAAZAAAAAEAAABAAAAAAAAAAAAAAAAAAAAAAAAAAAAAAAAAAAAAAAAAAAAAAAAAAAAAAAAAAAAAAAAAAAAAAAAAAAAAAAAAAAAAAAAAAAAAAAAAAAAAAAAAAAAAAAAAAAAAFAAAADwAAAABAAAAAAAAANjY2AA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Dy8vIA////AQAAAAAAAAAAAAAAAAAAAAAAAAAAAAAAAAAAAAAAAAAA2NjYAH9/fwDn5uYDzMzMAMDA/wB/f38AAAAAAAAAAAAAAAAAAAAAAAAAAAAhAAAAGAAAABQAAAB7CgAAlQkAAIZAAAB6KQAAEAAAACYAAAAIAAAA//////////8="/>
              </a:ext>
            </a:extLst>
          </p:cNvSpPr>
          <p:nvPr/>
        </p:nvSpPr>
        <p:spPr>
          <a:xfrm>
            <a:off x="1703705" y="1557655"/>
            <a:ext cx="8785225" cy="5184775"/>
          </a:xfrm>
          <a:prstGeom prst="rect">
            <a:avLst/>
          </a:prstGeom>
          <a:solidFill>
            <a:srgbClr val="F2F2F2"/>
          </a:solidFill>
          <a:ln w="12700" cap="flat" cmpd="sng" algn="ctr">
            <a:solidFill>
              <a:srgbClr val="D8D8D8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BR">
                <a:solidFill>
                  <a:srgbClr val="FFFFFF"/>
                </a:solidFill>
              </a:defRPr>
            </a:pPr>
            <a:endParaRPr lang="ja-JP">
              <a:latin typeface="ＭＳ Ｐゴシック" charset="0"/>
              <a:ea typeface="ＭＳ Ｐゴシック" charset="0"/>
              <a:cs typeface="Calibri" pitchFamily="2" charset="0"/>
            </a:endParaRPr>
          </a:p>
        </p:txBody>
      </p:sp>
      <p:sp>
        <p:nvSpPr>
          <p:cNvPr id="4" name="Fluxograma: Conector 20"/>
          <p:cNvSpPr>
            <a:extLst>
              <a:ext uri="smNativeData">
                <pr:smNativeData xmlns:pr="smNativeData" xmlns:p14="http://schemas.microsoft.com/office/powerpoint/2010/main" xmlns="" val="SMDATA_13_Vg72XhMAAAAlAAAAOAEAAA0AAAAAkAAAAEgAAACQAAAASAAAAAAAAAABAAAAAAAAAAEAAABQAAAAAAAAAAAA4D8AAAAAAADgPwAAAAAAAOA/AAAAAAAA4D8AAAAAAADgPwAAAAAAAOA/AAAAAAAA4D8AAAAAAADgPwAAAAAAAOA/AAAAAAAA4D8CAAAAjAAAAAEAAAAAAAAAW5vVDP///wgAAAAAAAAAAAAAAAAAAAAAAAAAAAAAAAAAAAAAZAAAAAEAAABAAAAAAAAAAAAAAAAAAAAAAAAAAAAAAAAAAAAAAAAAAAAAAAAAAAAAAAAAAAAAAAAAAAAAAAAAAAAAAAAAAAAAAAAAAAAAAAAAAAAAAAAAAAAAAAAAAAAAFAAAADwAAAABAAAAAAAAAERzngA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bm9UF////AQAAAAAAAAAAAAAAAAAAAAAAAAAAAAAAAAAAAAAAAAAARHOeAH9/fwDn5uYDzMzMAMDA/wB/f38AAAAAAAAAAAAAAAAAAAAAAAAAAAAhAAAAGAAAABQAAADYIgAA1x4AAGAqAADPJgAAEAAAACYAAAAIAAAA//////////8="/>
              </a:ext>
            </a:extLst>
          </p:cNvSpPr>
          <p:nvPr/>
        </p:nvSpPr>
        <p:spPr>
          <a:xfrm>
            <a:off x="5664200" y="5013325"/>
            <a:ext cx="1224280" cy="1295400"/>
          </a:xfrm>
          <a:prstGeom prst="flowChartConnector">
            <a:avLst/>
          </a:prstGeom>
          <a:solidFill>
            <a:schemeClr val="accent1"/>
          </a:solidFill>
          <a:ln w="12700" cap="flat" cmpd="sng" algn="ctr">
            <a:solidFill>
              <a:srgbClr val="44739E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BR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" name="Seta para baixo 17"/>
          <p:cNvSpPr>
            <a:extLst>
              <a:ext uri="smNativeData">
                <pr:smNativeData xmlns:pr="smNativeData" xmlns:p14="http://schemas.microsoft.com/office/powerpoint/2010/main" xmlns="" val="SMDATA_13_Vg72XhMAAAAlAAAAywAAAA0AAAAAkAAAAEgAAACQAAAASAAAAAAAAAABAAAAAAAAAAEAAABQAAAA4IEvnIJQ4j8AAAAAAADgPwAAAAAAAOA/AAAAAAAA4D8AAAAAAADgPwAAAAAAAOA/AAAAAAAA4D8AAAAAAADgPwAAAAAAAOA/AAAAAAAA4D8CAAAAjAAAAAEAAAAAAAAA3+z3AP///wgAAAAAAAAAAAAAAAAAAAAAAAAAAAAAAAAAAAAAZAAAAAEAAABAAAAAAAAAAAAAAAAAAAAAAAAAAAAAAAAAAAAAAAAAAAAAAAAAAAAAAAAAAAAAAAAAAAAAAAAAAAAAAAAAAAAAAAAAAAAAAAAAAAAAAAAAAAAAAAAAAAAAFAAAADwAAAAAAAAAAAAAAERzngA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P/WvAgMAAAAEAAAAAAAAAAAAAAAAAAAAAAAAAAeAAAAaAAAAAAAAAAAAAAAAAAAAAAAAAAAAAAAECcAABAnAAAAAAAAAAAAAAAAAAAAAAAAAAAAAAAAAAAAAAAAAAAAABQAAAAAAAAAwMD/AAAAAABkAAAAMgAAAAAAAABkAAAAAAAAAH9/fwAKAAAAHwAAAFQAAADf7PcA////AQAAAAAAAAAAAAAAAAAAAAAAAAAAAAAAAAAAAAAAAAAARHOeAH9/fwDn5uYDzMzMAMDA/wB/f38AAAAAAAAAAAAAAAAAAAAAAAAAAAAhAAAAGAAAABQAAACuEAAAjREAAFYTAACoFAAAEAAAACYAAAAIAAAA//////////8="/>
              </a:ext>
            </a:extLst>
          </p:cNvSpPr>
          <p:nvPr/>
        </p:nvSpPr>
        <p:spPr>
          <a:xfrm>
            <a:off x="2711450" y="2853055"/>
            <a:ext cx="431800" cy="504825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DFECF7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BR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" name="Seta para baixo 15"/>
          <p:cNvSpPr>
            <a:extLst>
              <a:ext uri="smNativeData">
                <pr:smNativeData xmlns:pr="smNativeData" xmlns:p14="http://schemas.microsoft.com/office/powerpoint/2010/main" xmlns="" val="SMDATA_13_Vg72XhMAAAAlAAAAywAAAA0AAAAAkAAAAEgAAACQAAAASAAAAAAAAAABAAAAAAAAAAEAAABQAAAAHwXj1T2h5j8AAAAAAADgPwAAAAAAAOA/AAAAAAAA4D8AAAAAAADgPwAAAAAAAOA/AAAAAAAA4D8AAAAAAADgPwAAAAAAAOA/AAAAAAAA4D8CAAAAjAAAAAEAAAAAAAAAvNfvAP///wgAAAAAAAAAAAAAAAAAAAAAAAAAAAAAAAAAAAAAZAAAAAEAAABAAAAAAAAAAAAAAAAAAAAAAAAAAAAAAAAAAAAAAAAAAAAAAAAAAAAAAAAAAAAAAAAAAAAAAAAAAAAAAAAAAAAAAAAAAAAAAAAAAAAAAAAAAAAAAAAAAAAAFAAAADwAAAAAAAAAAAAAAERzngA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81+8A////AQAAAAAAAAAAAAAAAAAAAAAAAAAAAAAAAAAAAAAAAAAARHOeAH9/fwDn5uYDzMzMAMDA/wB/f38AAAAAAAAAAAAAAAAAAAAAAAAAAAAhAAAAGAAAABQAAABZGgAA1SAAAKcfAADwIwAAEAAAACYAAAAIAAAA//////////8="/>
              </a:ext>
            </a:extLst>
          </p:cNvSpPr>
          <p:nvPr/>
        </p:nvSpPr>
        <p:spPr>
          <a:xfrm rot="15251869">
            <a:off x="4461510" y="5158740"/>
            <a:ext cx="504825" cy="862330"/>
          </a:xfrm>
          <a:prstGeom prst="downArrow">
            <a:avLst>
              <a:gd name="adj1" fmla="val 50000"/>
              <a:gd name="adj2" fmla="val 50018"/>
            </a:avLst>
          </a:prstGeom>
          <a:solidFill>
            <a:srgbClr val="BCD7EF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BR">
                <a:solidFill>
                  <a:srgbClr val="FFFFFF"/>
                </a:solidFill>
              </a:defRPr>
            </a:pPr>
            <a:endParaRPr/>
          </a:p>
        </p:txBody>
      </p:sp>
      <p:graphicFrame>
        <p:nvGraphicFramePr>
          <p:cNvPr id="7" name="Espaço Reservado para Conteúdo 5"/>
          <p:cNvGraphicFramePr>
            <a:graphicFrameLocks noGrp="1"/>
          </p:cNvGraphicFramePr>
          <p:nvPr>
            <p:ph type="body" idx="1"/>
          </p:nvPr>
        </p:nvGraphicFramePr>
        <p:xfrm>
          <a:off x="1560195" y="951230"/>
          <a:ext cx="9144000" cy="59315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4" name="スライド番号プレースホルダ 48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bm9UF////AQAAAAAAAAAAAAAAAAAAAAAAAAAAAAAAAAAAAAAAAAAAAAAAAn9/fwDn5uYDzMzMAMDA/wB/f38AAAAAAAAAAAAAAAAAAAAAAAAAAAAhAAAAGAAAABQAAABOPgAAESkAABVAAABQKwAAEAAAACYAAAAIAAAAAYAAAIAfAAA="/>
              </a:ext>
            </a:extLst>
          </p:cNvSpPr>
          <p:nvPr>
            <p:ph type="sldNum" sz="quarter" idx="4294967295"/>
          </p:nvPr>
        </p:nvSpPr>
        <p:spPr>
          <a:xfrm>
            <a:off x="10128250" y="6675755"/>
            <a:ext cx="288925" cy="365125"/>
          </a:xfrm>
          <a:ln>
            <a:noFill/>
          </a:ln>
        </p:spPr>
        <p:txBody>
          <a:bodyPr/>
          <a:lstStyle>
            <a:lvl1pPr>
              <a:defRPr lang="pt-BR">
                <a:solidFill>
                  <a:schemeClr val="tx1"/>
                </a:solidFill>
                <a:latin typeface="Arial" pitchFamily="2" charset="0"/>
                <a:ea typeface="Calibri" pitchFamily="2" charset="0"/>
                <a:cs typeface="Calibri" pitchFamily="2" charset="0"/>
              </a:defRPr>
            </a:lvl1pPr>
            <a:lvl2pPr marL="742950" indent="-285750">
              <a:defRPr lang="pt-BR">
                <a:solidFill>
                  <a:schemeClr val="tx1"/>
                </a:solidFill>
                <a:latin typeface="Arial" pitchFamily="2" charset="0"/>
                <a:ea typeface="Calibri" pitchFamily="2" charset="0"/>
                <a:cs typeface="Calibri" pitchFamily="2" charset="0"/>
              </a:defRPr>
            </a:lvl2pPr>
            <a:lvl3pPr marL="1143000" indent="-228600">
              <a:defRPr lang="pt-BR">
                <a:solidFill>
                  <a:schemeClr val="tx1"/>
                </a:solidFill>
                <a:latin typeface="Arial" pitchFamily="2" charset="0"/>
                <a:ea typeface="Calibri" pitchFamily="2" charset="0"/>
                <a:cs typeface="Calibri" pitchFamily="2" charset="0"/>
              </a:defRPr>
            </a:lvl3pPr>
            <a:lvl4pPr marL="1600200" indent="-228600">
              <a:defRPr lang="pt-BR">
                <a:solidFill>
                  <a:schemeClr val="tx1"/>
                </a:solidFill>
                <a:latin typeface="Arial" pitchFamily="2" charset="0"/>
                <a:ea typeface="Calibri" pitchFamily="2" charset="0"/>
                <a:cs typeface="Calibri" pitchFamily="2" charset="0"/>
              </a:defRPr>
            </a:lvl4pPr>
            <a:lvl5pPr marL="2057400" indent="-228600">
              <a:defRPr lang="pt-BR">
                <a:solidFill>
                  <a:schemeClr val="tx1"/>
                </a:solidFill>
                <a:latin typeface="Arial" pitchFamily="2" charset="0"/>
                <a:ea typeface="Calibri" pitchFamily="2" charset="0"/>
                <a:cs typeface="Calibri" pitchFamily="2" charset="0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 lang="pt-BR">
                <a:solidFill>
                  <a:schemeClr val="tx1"/>
                </a:solidFill>
                <a:latin typeface="Arial" pitchFamily="2" charset="0"/>
                <a:ea typeface="Calibri" pitchFamily="2" charset="0"/>
                <a:cs typeface="Calibri" pitchFamily="2" charset="0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 lang="pt-BR">
                <a:solidFill>
                  <a:schemeClr val="tx1"/>
                </a:solidFill>
                <a:latin typeface="Arial" pitchFamily="2" charset="0"/>
                <a:ea typeface="Calibri" pitchFamily="2" charset="0"/>
                <a:cs typeface="Calibri" pitchFamily="2" charset="0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 lang="pt-BR">
                <a:solidFill>
                  <a:schemeClr val="tx1"/>
                </a:solidFill>
                <a:latin typeface="Arial" pitchFamily="2" charset="0"/>
                <a:ea typeface="Calibri" pitchFamily="2" charset="0"/>
                <a:cs typeface="Calibri" pitchFamily="2" charset="0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 lang="pt-BR">
                <a:solidFill>
                  <a:schemeClr val="tx1"/>
                </a:solidFill>
                <a:latin typeface="Arial" pitchFamily="2" charset="0"/>
                <a:ea typeface="Calibri" pitchFamily="2" charset="0"/>
                <a:cs typeface="Calibri" pitchFamily="2" charset="0"/>
              </a:defRPr>
            </a:lvl9pPr>
          </a:lstStyle>
          <a:p>
            <a:pPr>
              <a:defRPr lang="pt-BR"/>
            </a:pPr>
            <a:r>
              <a:rPr lang="pt-BR">
                <a:solidFill>
                  <a:srgbClr val="898989"/>
                </a:solidFill>
              </a:rPr>
              <a:t>7</a:t>
            </a:r>
          </a:p>
        </p:txBody>
      </p:sp>
      <p:sp>
        <p:nvSpPr>
          <p:cNvPr id="25" name="Retângulo de cantos arredondados 3"/>
          <p:cNvSpPr>
            <a:extLst>
              <a:ext uri="smNativeData">
                <pr:smNativeData xmlns:pr="smNativeData" xmlns:p14="http://schemas.microsoft.com/office/powerpoint/2010/main" xmlns="" val="SMDATA_13_Vg72XhMAAAAlAAAAZQAAAA0AAAAAkAAAAEgAAACQAAAASAAAAAAAAAABAAAAAAAAAAEAAABQAAAAhbacS3FV1T8AAAAAAAAAAAAAAAAAAOA/AAAAAAAA4D8AAAAAAADgPwAAAAAAAOA/AAAAAAAA4D8AAAAAAADgPwAAAAAAAOA/AAAAAAAA4D8CAAAAjAAAAAEAAAAAAAAA3+z3AP///wgAAAAAAAAAAAAAAAAAAAAAAAAAAAAAAAAAAAAAZAAAAAEAAABAAAAAAAAAAAAAAAAAAAAAAAAAAAAAAAAAAAAAAAAAAAAAAAAAAAAAAAAAAAAAAAAAAAAAAAAAAAAAAAAAAAAAAAAAAAAAAAAAAAAAAAAAAAAAAAAAAAAAFAAAADwAAAABAAAAAAAAAAAAAAk8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f7PcA////AQAAAAAAAAAAAAAAAAAAAAAAAAAAAAAAAAAAAAAAAAAAAAAAAn9/fwDn5uYDzMzMAMDA/wB/f38AAAAAAAAAAAAAAAAAAAAAAAAAAAAhAAAAGAAAABQAAAAKCgAAfyEAAP4VAABfJgAAEAAAACYAAAAIAAAA//////////8="/>
              </a:ext>
            </a:extLst>
          </p:cNvSpPr>
          <p:nvPr/>
        </p:nvSpPr>
        <p:spPr>
          <a:xfrm>
            <a:off x="1631950" y="5445125"/>
            <a:ext cx="1943100" cy="792480"/>
          </a:xfrm>
          <a:prstGeom prst="roundRect">
            <a:avLst>
              <a:gd name="adj" fmla="val 16667"/>
            </a:avLst>
          </a:prstGeom>
          <a:solidFill>
            <a:srgbClr val="DFECF7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BR">
                <a:solidFill>
                  <a:srgbClr val="FFFFFF"/>
                </a:solidFill>
              </a:defRPr>
            </a:pPr>
            <a:r>
              <a:rPr lang="ja-JP" sz="1400" b="1">
                <a:solidFill>
                  <a:schemeClr val="tx1"/>
                </a:solidFill>
                <a:latin typeface="ＭＳ Ｐゴシック" charset="0"/>
                <a:ea typeface="ＭＳ Ｐゴシック" charset="0"/>
                <a:cs typeface="Calibri" pitchFamily="2" charset="0"/>
              </a:rPr>
              <a:t>サンパウロ工業連盟</a:t>
            </a:r>
            <a:endParaRPr lang="pt-BR" sz="1400" b="1">
              <a:solidFill>
                <a:schemeClr val="tx1"/>
              </a:solidFill>
              <a:latin typeface="Calibri Light" pitchFamily="2" charset="0"/>
              <a:ea typeface="Calibri Light" pitchFamily="2" charset="0"/>
              <a:cs typeface="Calibri" pitchFamily="2" charset="0"/>
            </a:endParaRPr>
          </a:p>
          <a:p>
            <a:pPr algn="ctr">
              <a:defRPr lang="pt-BR">
                <a:solidFill>
                  <a:srgbClr val="FFFFFF"/>
                </a:solidFill>
              </a:defRPr>
            </a:pPr>
            <a:r>
              <a:rPr lang="ja-JP" sz="1400" b="1">
                <a:solidFill>
                  <a:schemeClr val="tx1"/>
                </a:solidFill>
                <a:latin typeface="ＭＳ Ｐゴシック" charset="0"/>
                <a:ea typeface="ＭＳ Ｐゴシック" charset="0"/>
                <a:cs typeface="Calibri" pitchFamily="2" charset="0"/>
              </a:rPr>
              <a:t>アメリカ商工会議所</a:t>
            </a:r>
            <a:endParaRPr lang="pt-BR" sz="1400" b="1">
              <a:solidFill>
                <a:schemeClr val="tx1"/>
              </a:solidFill>
              <a:latin typeface="Calibri Light" pitchFamily="2" charset="0"/>
              <a:ea typeface="Calibri Light" pitchFamily="2" charset="0"/>
              <a:cs typeface="Calibri" pitchFamily="2" charset="0"/>
            </a:endParaRPr>
          </a:p>
          <a:p>
            <a:pPr algn="ctr">
              <a:defRPr lang="pt-BR">
                <a:solidFill>
                  <a:srgbClr val="FFFFFF"/>
                </a:solidFill>
              </a:defRPr>
            </a:pPr>
            <a:r>
              <a:rPr lang="ja-JP" sz="1400" b="1">
                <a:solidFill>
                  <a:schemeClr val="tx1"/>
                </a:solidFill>
                <a:latin typeface="ＭＳ Ｐゴシック" charset="0"/>
                <a:ea typeface="ＭＳ Ｐゴシック" charset="0"/>
                <a:cs typeface="Calibri" pitchFamily="2" charset="0"/>
              </a:rPr>
              <a:t>ドイツ商工会議所</a:t>
            </a:r>
            <a:endParaRPr lang="pt-BR" sz="1400" b="1">
              <a:solidFill>
                <a:schemeClr val="tx1"/>
              </a:solidFill>
              <a:latin typeface="Calibri Light" pitchFamily="2" charset="0"/>
              <a:ea typeface="Calibri Light" pitchFamily="2" charset="0"/>
              <a:cs typeface="Calibri" pitchFamily="2" charset="0"/>
            </a:endParaRPr>
          </a:p>
        </p:txBody>
      </p:sp>
      <p:sp>
        <p:nvSpPr>
          <p:cNvPr id="26" name="CaixaDeTexto 9"/>
          <p:cNvSpPr>
            <a:extLst>
              <a:ext uri="smNativeData">
                <pr:smNativeData xmlns:pr="smNativeData" xmlns:p14="http://schemas.microsoft.com/office/powerpoint/2010/main" xmlns="" val="SMDATA_13_Vg72XhMAAAAlAAAAZAAAAE0AAAAAkAAAAEgAAACQAAAASAAAAAAAAAAA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bm9UF////AQAAAAAAAAAAAAAAAAAAAAAAAAAAAAAAAAAAAAAAAAAAAAAAAn9/fwDn5uYDzMzMAMDA/wB/f38AAAAAAAAAAAAAAAAAAAAAAAAAAAAhAAAAGAAAABQAAADrCgAAXyYAABsVAAA2KQAAECAAACYAAAAIAAAA//////////8="/>
              </a:ext>
            </a:extLst>
          </p:cNvSpPr>
          <p:nvPr/>
        </p:nvSpPr>
        <p:spPr>
          <a:xfrm>
            <a:off x="1774825" y="6237605"/>
            <a:ext cx="1656080" cy="46164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pt-BR"/>
            </a:pPr>
            <a:r>
              <a:rPr lang="ja-JP" sz="1200" b="1">
                <a:solidFill>
                  <a:srgbClr val="02303E"/>
                </a:solidFill>
                <a:latin typeface="Arial" pitchFamily="2" charset="0"/>
                <a:ea typeface="HGP明朝E" charset="0"/>
                <a:cs typeface="Calibri" pitchFamily="2" charset="0"/>
              </a:rPr>
              <a:t>●</a:t>
            </a:r>
            <a:r>
              <a:rPr lang="ja-JP" sz="1200" b="1">
                <a:solidFill>
                  <a:srgbClr val="02303E"/>
                </a:solidFill>
                <a:latin typeface="ＭＳ Ｐゴシック" charset="0"/>
                <a:ea typeface="ＭＳ Ｐゴシック" charset="0"/>
                <a:cs typeface="Calibri" pitchFamily="2" charset="0"/>
              </a:rPr>
              <a:t>移転価格税制改定</a:t>
            </a:r>
            <a:endParaRPr lang="pt-BR" sz="1200" b="1">
              <a:solidFill>
                <a:srgbClr val="02303E"/>
              </a:solidFill>
              <a:latin typeface="Calibri Light" pitchFamily="2" charset="0"/>
              <a:ea typeface="Calibri Light" pitchFamily="2" charset="0"/>
              <a:cs typeface="Calibri" pitchFamily="2" charset="0"/>
            </a:endParaRPr>
          </a:p>
          <a:p>
            <a:pPr>
              <a:defRPr lang="pt-BR"/>
            </a:pPr>
            <a:r>
              <a:rPr lang="ja-JP" sz="1200" b="1">
                <a:solidFill>
                  <a:srgbClr val="02303E"/>
                </a:solidFill>
                <a:latin typeface="ＭＳ Ｐゴシック" charset="0"/>
                <a:ea typeface="ＭＳ Ｐゴシック" charset="0"/>
                <a:cs typeface="Calibri" pitchFamily="2" charset="0"/>
              </a:rPr>
              <a:t>●税制全般意見交換</a:t>
            </a:r>
          </a:p>
        </p:txBody>
      </p:sp>
      <p:sp>
        <p:nvSpPr>
          <p:cNvPr id="27" name="Retângulo de cantos arredondados 16"/>
          <p:cNvSpPr>
            <a:extLst>
              <a:ext uri="smNativeData">
                <pr:smNativeData xmlns:pr="smNativeData" xmlns:p14="http://schemas.microsoft.com/office/powerpoint/2010/main" xmlns="" val="SMDATA_13_Vg72XhMAAAAlAAAAZQAAAA0AAAAAkAAAAEgAAACQAAAASAAAAAAAAAABAAAAAAAAAAEAAABQAAAAhbacS3FV1T8AAAAAAAAAAAAAAAAAAOA/AAAAAAAA4D8AAAAAAADgPwAAAAAAAOA/AAAAAAAA4D8AAAAAAADgPwAAAAAAAOA/AAAAAAAA4D8CAAAAjAAAAAEAAAAAAAAA3+z3AP///wgAAAAAAAAAAAAAAAAAAAAAAAAAAAAAAAAAAAAAZAAAAAEAAABAAAAAAAAAAAAAAAAAAAAAAAAAAAAAAAAAAAAAAAAAAAAAAAAAAAAAAAAAAAAAAAAAAAAAAAAAAAAAAAAAAAAAAAAAAAAAAAAAAAAAAAAAAAAAAAAAAAAAFAAAADwAAAABAAAAAAAAAAAAAAk8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f7PcA////AQAAAAAAAAAAAAAAAAAAAAAAAAAAAAAAAAAAAAAAAAAAAAAAAn9/fwDn5uYDzMzMAMDA/wB/f38AAAAAAAAAAAAAAAAAAAAAAAAAAAAhAAAAGAAAABQAAAAKCgAAEB0AAMUVAACcIAAAEAAAACYAAAAIAAAA//////////8="/>
              </a:ext>
            </a:extLst>
          </p:cNvSpPr>
          <p:nvPr/>
        </p:nvSpPr>
        <p:spPr>
          <a:xfrm>
            <a:off x="1631950" y="4724400"/>
            <a:ext cx="1906905" cy="576580"/>
          </a:xfrm>
          <a:prstGeom prst="roundRect">
            <a:avLst>
              <a:gd name="adj" fmla="val 16667"/>
            </a:avLst>
          </a:prstGeom>
          <a:solidFill>
            <a:srgbClr val="DFECF7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BR">
                <a:solidFill>
                  <a:srgbClr val="FFFFFF"/>
                </a:solidFill>
              </a:defRPr>
            </a:pPr>
            <a:r>
              <a:rPr lang="ja-JP" sz="1400" b="1">
                <a:solidFill>
                  <a:schemeClr val="tx1"/>
                </a:solidFill>
                <a:latin typeface="ＭＳ Ｐゴシック" charset="0"/>
                <a:ea typeface="ＭＳ Ｐゴシック" charset="0"/>
                <a:cs typeface="Calibri" pitchFamily="2" charset="0"/>
              </a:rPr>
              <a:t>ブラジル工業</a:t>
            </a:r>
            <a:endParaRPr lang="pt-BR" sz="1400" b="1">
              <a:solidFill>
                <a:schemeClr val="tx1"/>
              </a:solidFill>
              <a:latin typeface="Calibri Light" pitchFamily="2" charset="0"/>
              <a:ea typeface="Calibri Light" pitchFamily="2" charset="0"/>
              <a:cs typeface="Calibri" pitchFamily="2" charset="0"/>
            </a:endParaRPr>
          </a:p>
          <a:p>
            <a:pPr algn="ctr">
              <a:defRPr lang="pt-BR">
                <a:solidFill>
                  <a:srgbClr val="FFFFFF"/>
                </a:solidFill>
              </a:defRPr>
            </a:pPr>
            <a:r>
              <a:rPr lang="ja-JP" sz="1400" b="1">
                <a:solidFill>
                  <a:schemeClr val="tx1"/>
                </a:solidFill>
                <a:latin typeface="ＭＳ Ｐゴシック" charset="0"/>
                <a:ea typeface="ＭＳ Ｐゴシック" charset="0"/>
                <a:cs typeface="Calibri" pitchFamily="2" charset="0"/>
              </a:rPr>
              <a:t>連合会（</a:t>
            </a:r>
            <a:r>
              <a:rPr lang="pt-BR" sz="1400" b="1">
                <a:solidFill>
                  <a:schemeClr val="tx1"/>
                </a:solidFill>
                <a:latin typeface="Calibri Light" pitchFamily="2" charset="0"/>
                <a:ea typeface="Calibri Light" pitchFamily="2" charset="0"/>
                <a:cs typeface="Calibri" pitchFamily="2" charset="0"/>
              </a:rPr>
              <a:t>CNI</a:t>
            </a:r>
            <a:r>
              <a:rPr lang="ja-JP" sz="1400" b="1">
                <a:solidFill>
                  <a:schemeClr val="tx1"/>
                </a:solidFill>
                <a:latin typeface="ＭＳ Ｐゴシック" charset="0"/>
                <a:ea typeface="ＭＳ Ｐゴシック" charset="0"/>
                <a:cs typeface="Calibri" pitchFamily="2" charset="0"/>
              </a:rPr>
              <a:t>）</a:t>
            </a:r>
            <a:endParaRPr lang="pt-BR" sz="1400" b="1">
              <a:solidFill>
                <a:schemeClr val="tx1"/>
              </a:solidFill>
              <a:latin typeface="Calibri Light" pitchFamily="2" charset="0"/>
              <a:ea typeface="Calibri Light" pitchFamily="2" charset="0"/>
              <a:cs typeface="Calibri" pitchFamily="2" charset="0"/>
            </a:endParaRPr>
          </a:p>
        </p:txBody>
      </p:sp>
      <p:sp>
        <p:nvSpPr>
          <p:cNvPr id="28" name="Retângulo de cantos arredondados 18"/>
          <p:cNvSpPr>
            <a:extLst>
              <a:ext uri="smNativeData">
                <pr:smNativeData xmlns:pr="smNativeData" xmlns:p14="http://schemas.microsoft.com/office/powerpoint/2010/main" xmlns="" val="SMDATA_13_Vg72XhMAAAAlAAAAZQAAAA0AAAAAkAAAAEgAAACQAAAASAAAAAAAAAABAAAAAAAAAAEAAABQAAAAhbacS3FV1T8AAAAAAAAAAAAAAAAAAOA/AAAAAAAA4D8AAAAAAADgPwAAAAAAAOA/AAAAAAAA4D8AAAAAAADgPwAAAAAAAOA/AAAAAAAA4D8CAAAAjAAAAAEAAAAAAAAAvNfvAP///wgAAAAAAAAAAAAAAAAAAAAAAAAAAAAAAAAAAAAAZAAAAAEAAABAAAAAAAAAAAAAAAAAAAAAAAAAAAAAAAAAAAAAAAAAAAAAAAAAAAAAAAAAAAAAAAAAAAAAAAAAAAAAAAAAAAAAAAAAAAAAAAAAAAAAAAAAAAAAAAAAAAAAFAAAADwAAAABAAAAAAAAAAAAAAkt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81+8A////AQAAAAAAAAAAAAAAAAAAAAAAAAAAAAAAAAAAAAAAAAAAAAAAAn9/fwDn5uYDzMzMAMDA/wB/f38AAAAAAAAAAAAAAAAAAAAAAAAAAAAhAAAAGAAAABQAAAAKCgAAkgkAAAgZAADIDgAAEAAAACYAAAAIAAAA//////////8="/>
              </a:ext>
            </a:extLst>
          </p:cNvSpPr>
          <p:nvPr/>
        </p:nvSpPr>
        <p:spPr>
          <a:xfrm>
            <a:off x="1631950" y="1555750"/>
            <a:ext cx="2437130" cy="847090"/>
          </a:xfrm>
          <a:prstGeom prst="roundRect">
            <a:avLst>
              <a:gd name="adj" fmla="val 16667"/>
            </a:avLst>
          </a:prstGeom>
          <a:solidFill>
            <a:srgbClr val="BCD7EF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BR">
                <a:solidFill>
                  <a:srgbClr val="FFFFFF"/>
                </a:solidFill>
              </a:defRPr>
            </a:pPr>
            <a:endParaRPr lang="pt-BR" sz="1600" b="1">
              <a:solidFill>
                <a:schemeClr val="tx1"/>
              </a:solidFill>
              <a:latin typeface="Calibri Light" pitchFamily="2" charset="0"/>
              <a:ea typeface="Calibri Light" pitchFamily="2" charset="0"/>
              <a:cs typeface="Calibri" pitchFamily="2" charset="0"/>
            </a:endParaRPr>
          </a:p>
          <a:p>
            <a:pPr algn="ctr">
              <a:defRPr lang="pt-BR">
                <a:solidFill>
                  <a:srgbClr val="FFFFFF"/>
                </a:solidFill>
              </a:defRPr>
            </a:pPr>
            <a:r>
              <a:rPr lang="ja-JP" sz="1400" b="1">
                <a:solidFill>
                  <a:schemeClr val="tx1"/>
                </a:solidFill>
                <a:latin typeface="ＭＳ Ｐゴシック" charset="0"/>
                <a:ea typeface="ＭＳ Ｐゴシック" charset="0"/>
                <a:cs typeface="Calibri" pitchFamily="2" charset="0"/>
              </a:rPr>
              <a:t>経済省（財務・商工・労働・企画）</a:t>
            </a:r>
            <a:r>
              <a:rPr lang="pt-BR" sz="1400" b="1">
                <a:solidFill>
                  <a:schemeClr val="tx1"/>
                </a:solidFill>
                <a:latin typeface="Calibri Light" pitchFamily="2" charset="0"/>
                <a:ea typeface="Calibri Light" pitchFamily="2" charset="0"/>
                <a:cs typeface="Calibri" pitchFamily="2" charset="0"/>
              </a:rPr>
              <a:t>/</a:t>
            </a:r>
            <a:r>
              <a:rPr lang="ja-JP" sz="1400" b="1">
                <a:solidFill>
                  <a:schemeClr val="tx1"/>
                </a:solidFill>
                <a:latin typeface="ＭＳ Ｐゴシック" charset="0"/>
                <a:ea typeface="ＭＳ Ｐゴシック" charset="0"/>
                <a:cs typeface="Calibri" pitchFamily="2" charset="0"/>
              </a:rPr>
              <a:t>法務省</a:t>
            </a:r>
            <a:r>
              <a:rPr lang="pt-BR" sz="1400" b="1">
                <a:solidFill>
                  <a:schemeClr val="tx1"/>
                </a:solidFill>
                <a:latin typeface="Calibri Light" pitchFamily="2" charset="0"/>
                <a:ea typeface="Calibri Light" pitchFamily="2" charset="0"/>
                <a:cs typeface="Calibri" pitchFamily="2" charset="0"/>
              </a:rPr>
              <a:t>/</a:t>
            </a:r>
            <a:r>
              <a:rPr lang="ja-JP" sz="1400" b="1">
                <a:solidFill>
                  <a:schemeClr val="tx1"/>
                </a:solidFill>
                <a:latin typeface="ＭＳ Ｐゴシック" charset="0"/>
                <a:ea typeface="ＭＳ Ｐゴシック" charset="0"/>
                <a:cs typeface="Calibri" pitchFamily="2" charset="0"/>
              </a:rPr>
              <a:t>外務省</a:t>
            </a:r>
            <a:r>
              <a:rPr lang="pt-BR" sz="1400" b="1">
                <a:solidFill>
                  <a:schemeClr val="tx1"/>
                </a:solidFill>
                <a:latin typeface="Calibri Light" pitchFamily="2" charset="0"/>
                <a:ea typeface="Calibri Light" pitchFamily="2" charset="0"/>
                <a:cs typeface="Calibri" pitchFamily="2" charset="0"/>
              </a:rPr>
              <a:t>/</a:t>
            </a:r>
            <a:r>
              <a:rPr lang="ja-JP" sz="1400" b="1">
                <a:solidFill>
                  <a:schemeClr val="tx1"/>
                </a:solidFill>
                <a:latin typeface="ＭＳ Ｐゴシック" charset="0"/>
                <a:ea typeface="ＭＳ Ｐゴシック" charset="0"/>
                <a:cs typeface="Calibri" pitchFamily="2" charset="0"/>
              </a:rPr>
              <a:t>インフラ省</a:t>
            </a:r>
            <a:r>
              <a:rPr lang="pt-BR" sz="1400" b="1">
                <a:solidFill>
                  <a:schemeClr val="tx1"/>
                </a:solidFill>
                <a:latin typeface="Calibri Light" pitchFamily="2" charset="0"/>
                <a:ea typeface="Calibri Light" pitchFamily="2" charset="0"/>
                <a:cs typeface="Calibri" pitchFamily="2" charset="0"/>
              </a:rPr>
              <a:t>/</a:t>
            </a:r>
            <a:r>
              <a:rPr lang="ja-JP" sz="1400" b="1">
                <a:solidFill>
                  <a:schemeClr val="tx1"/>
                </a:solidFill>
                <a:latin typeface="ＭＳ Ｐゴシック" charset="0"/>
                <a:ea typeface="ＭＳ Ｐゴシック" charset="0"/>
                <a:cs typeface="Calibri" pitchFamily="2" charset="0"/>
              </a:rPr>
              <a:t>保健省（</a:t>
            </a:r>
            <a:r>
              <a:rPr lang="ja-JP" sz="1200" b="1">
                <a:solidFill>
                  <a:schemeClr val="tx1"/>
                </a:solidFill>
                <a:latin typeface="ＭＳ Ｐゴシック" charset="0"/>
                <a:ea typeface="ＭＳ Ｐゴシック" charset="0"/>
                <a:cs typeface="Calibri" pitchFamily="2" charset="0"/>
              </a:rPr>
              <a:t>ＡＮＶＩＳＡ</a:t>
            </a:r>
            <a:r>
              <a:rPr lang="ja-JP" sz="1400" b="1">
                <a:solidFill>
                  <a:schemeClr val="tx1"/>
                </a:solidFill>
                <a:latin typeface="ＭＳ Ｐゴシック" charset="0"/>
                <a:ea typeface="ＭＳ Ｐゴシック" charset="0"/>
                <a:cs typeface="Calibri" pitchFamily="2" charset="0"/>
              </a:rPr>
              <a:t>）</a:t>
            </a:r>
            <a:r>
              <a:rPr lang="pt-BR" sz="1400" b="1">
                <a:solidFill>
                  <a:schemeClr val="tx1"/>
                </a:solidFill>
                <a:latin typeface="Calibri Light" pitchFamily="2" charset="0"/>
                <a:ea typeface="Calibri Light" pitchFamily="2" charset="0"/>
                <a:cs typeface="Calibri" pitchFamily="2" charset="0"/>
              </a:rPr>
              <a:t>/</a:t>
            </a:r>
            <a:r>
              <a:rPr lang="ja-JP" sz="1400" b="1">
                <a:solidFill>
                  <a:schemeClr val="tx1"/>
                </a:solidFill>
                <a:latin typeface="ＭＳ Ｐゴシック" charset="0"/>
                <a:ea typeface="ＭＳ Ｐゴシック" charset="0"/>
                <a:cs typeface="Calibri" pitchFamily="2" charset="0"/>
              </a:rPr>
              <a:t>その他の関係省庁</a:t>
            </a:r>
            <a:endParaRPr lang="pt-BR" sz="1400" b="1">
              <a:solidFill>
                <a:schemeClr val="tx1"/>
              </a:solidFill>
              <a:latin typeface="Calibri Light" pitchFamily="2" charset="0"/>
              <a:ea typeface="Calibri Light" pitchFamily="2" charset="0"/>
              <a:cs typeface="Calibri" pitchFamily="2" charset="0"/>
            </a:endParaRPr>
          </a:p>
          <a:p>
            <a:pPr algn="ctr">
              <a:defRPr lang="pt-BR">
                <a:solidFill>
                  <a:srgbClr val="FFFFFF"/>
                </a:solidFill>
              </a:defRPr>
            </a:pPr>
            <a:endParaRPr lang="pt-BR">
              <a:solidFill>
                <a:schemeClr val="tx1"/>
              </a:solidFill>
            </a:endParaRPr>
          </a:p>
        </p:txBody>
      </p:sp>
      <p:sp>
        <p:nvSpPr>
          <p:cNvPr id="29" name="Fluxograma: Conector 21"/>
          <p:cNvSpPr>
            <a:extLst>
              <a:ext uri="smNativeData">
                <pr:smNativeData xmlns:pr="smNativeData" xmlns:p14="http://schemas.microsoft.com/office/powerpoint/2010/main" xmlns="" val="SMDATA_13_Vg72XhMAAAAlAAAAOAEAAA0AAAAAkAAAAEgAAACQAAAASAAAAAAAAAABAAAAAAAAAAEAAABQAAAAAAAAAAAA4D8AAAAAAADgPwAAAAAAAOA/AAAAAAAA4D8AAAAAAADgPwAAAAAAAOA/AAAAAAAA4D8AAAAAAADgPwAAAAAAAOA/AAAAAAAA4D8CAAAAjAAAAAEAAAAAAAAAnMTnAP///wgAAAAAAAAAAAAAAAAAAAAAAAAAAAAAAAAAAAAAZAAAAAEAAABAAAAAAAAAAAAAAAAAAAAAAAAAAAAAAAAAAAAAAAAAAAAAAAAAAAAAAAAAAAAAAAAAAAAAAAAAAAAAAAAAAAAAAAAAAAAAAAAAAAAAAAAAAAAAAAAAAAAAFAAAADwAAAABAAAAAAAAAB9PegA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cxOcA////AQAAAAAAAAAAAAAAAAAAAAAAAAAAAAAAAAAAAAAAAAAAH096AH9/fwDn5uYDzMzMAMDA/wB/f38AAAAAAAAAAAAAAAAAAAAAAAAAAAAhAAAAGAAAABQAAACKGQAAZx4AAHwpAABfJgAAEAAAACYAAAAIAAAA//////////8="/>
              </a:ext>
            </a:extLst>
          </p:cNvSpPr>
          <p:nvPr/>
        </p:nvSpPr>
        <p:spPr>
          <a:xfrm>
            <a:off x="4151630" y="4942205"/>
            <a:ext cx="2592070" cy="1295400"/>
          </a:xfrm>
          <a:prstGeom prst="flowChartConnector">
            <a:avLst/>
          </a:prstGeom>
          <a:solidFill>
            <a:srgbClr val="9CC4E7"/>
          </a:solidFill>
          <a:ln w="12700" cap="flat" cmpd="sng" algn="ctr">
            <a:solidFill>
              <a:srgbClr val="1F4F7A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BR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0" name="Seta para cima e para baixo 34"/>
          <p:cNvSpPr>
            <a:extLst>
              <a:ext uri="smNativeData">
                <pr:smNativeData xmlns:pr="smNativeData" xmlns:p14="http://schemas.microsoft.com/office/powerpoint/2010/main" xmlns="" val="SMDATA_13_Vg72XhMAAAAlAAAAzQAAAA0AAAAAkAAAAEgAAACQAAAASAAAAAAAAAABAAAAAAAAAAEAAABQAAAAat5xio7koj8AAAAAAADgPwAAAAAAAOA/AAAAAAAA4D8AAAAAAADgPwAAAAAAAOA/AAAAAAAA4D8AAAAAAADgPwAAAAAAAOA/AAAAAAAA4D8CAAAAjAAAAAEAAAAAAAAA193jAP///wgAAAAAAAAAAAAAAAAAAAAAAAAAAAAAAAAAAAAAZAAAAAEAAABAAAAAAAAAAAAAAAAAAAAAAAAAAAAAAAAAAAAAAAAAAAAAAAAAAAAAAAAAAAAAAAAAAAAAAAAAAAAAAAAAAAAAAAAAAAAAAAAAAAAAAAAAAAAAAAAAAAAAFAAAADwAAAABAAAAAAAAAAAAAAk8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DX3eMA////AQAAAAAAAAAAAAAAAAAAAAAAAAAAAAAAAAAAAAAAAAAAAAAAAn9/fwDn5uYDzMzMAMDA/wB/f38AAAAAAAAAAAAAAAAAAAAAAAAAAAAhAAAAGAAAABQAAAD2HwAApg0AAIIjAACIEAAAEAAAACYAAAAIAAAA//////////8="/>
              </a:ext>
            </a:extLst>
          </p:cNvSpPr>
          <p:nvPr/>
        </p:nvSpPr>
        <p:spPr>
          <a:xfrm rot="10800000">
            <a:off x="5195570" y="2218690"/>
            <a:ext cx="576580" cy="468630"/>
          </a:xfrm>
          <a:prstGeom prst="upDownArrow">
            <a:avLst>
              <a:gd name="adj1" fmla="val 50000"/>
              <a:gd name="adj2" fmla="val 48155"/>
            </a:avLst>
          </a:prstGeom>
          <a:solidFill>
            <a:srgbClr val="D7DDE3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BR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1" name="AutoForma8"/>
          <p:cNvSpPr>
            <a:extLst>
              <a:ext uri="smNativeData">
                <pr:smNativeData xmlns:pr="smNativeData" xmlns:p14="http://schemas.microsoft.com/office/powerpoint/2010/main" xmlns="" val="SMDATA_13_Vg72XhMAAAAlAAAAzQAAAA0AAAAAkAAAAEgAAACQAAAASAAAAAAAAAABAAAAAAAAAAEAAABQAAAAVFc4oG/1wT8AAAAAAADgPwAAAAAAAOA/AAAAAAAA4D8AAAAAAADgPwAAAAAAAOA/AAAAAAAA4D8AAAAAAADgPwAAAAAAAOA/AAAAAAAA4D8CAAAAjAAAAAEAAAAAAAAAvNfvAP///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81+8A////AQAAAAAAAAAAAAAAAAAAAAAAAAAAAAAAAAAAAAAAAAAAAAAAAn9/fwDn5uYDzMzMAMDA/wB/f38AAAAAAAAAAAAAAAAAAAAAAAAAAAAhAAAAGAAAABQAAAAyFQAAoR0AAKkYAACbIAAAEAAAACYAAAAIAAAA//////////8="/>
              </a:ext>
            </a:extLst>
          </p:cNvSpPr>
          <p:nvPr/>
        </p:nvSpPr>
        <p:spPr>
          <a:xfrm rot="16200000">
            <a:off x="3484880" y="4777105"/>
            <a:ext cx="483870" cy="563245"/>
          </a:xfrm>
          <a:prstGeom prst="upDownArrow">
            <a:avLst>
              <a:gd name="adj1" fmla="val 50000"/>
              <a:gd name="adj2" fmla="val 50036"/>
            </a:avLst>
          </a:prstGeom>
          <a:solidFill>
            <a:srgbClr val="BCD7EF"/>
          </a:solidFill>
          <a:ln w="127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BR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2" name="上下矢印 40"/>
          <p:cNvSpPr>
            <a:extLst>
              <a:ext uri="smNativeData">
                <pr:smNativeData xmlns:pr="smNativeData" xmlns:p14="http://schemas.microsoft.com/office/powerpoint/2010/main" xmlns="" val="SMDATA_13_Vg72XhMAAAAlAAAAzQAAAA0AAAAAkAAAAEgAAACQAAAASAAAAAAAAAABAAAAAQAAAAEAAABQAAAAEUhybCST5D8AAAAAAADgPwAAAAAAAOA/AAAAAAAA4D8AAAAAAADgPwAAAAAAAOA/AAAAAAAA4D8AAAAAAADgPwAAAAAAAOA/AAAAAAAA4D8CAAAAjAAAAAEAAAAAAAAA3+z3AP///wgAAAAAAAAAAAAAAAAAAAAAAAAAAAAAAAAAAAAAZAAAAAEAAABAAAAAAAAAAAAAAAAAAAAAAAAAAAAAAAAAAAAAAAAAAAAAAAAAAAAAAAAAAAAAAAAAAAAAAAAAAAAAAAAAAAAAAAAAAAAAAAAAAAAAAAAAAAAAAAAAAAAAFAAAADwAAAABAAAAAAAAAAAAAAk8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GciIGEMAAAAEAAAAAAAAAAAAAAAAAAAAAAAAAAeAAAAaAAAAAAAAAAAAAAAAAAAAAAAAAAAAAAAECcAABAnAAAAAAAAAAAAAAAAAAAAAAAAAAAAAAAAAAAAAAAAAAAAABQAAAAAAAAAwMD/AAAAAABkAAAAMgAAAAAAAABkAAAAAAAAAH9/fwAKAAAAHwAAAFQAAADf7PcA////AQAAAAAAAAAAAAAAAAAAAAAAAAAAAAAAAAAAAAAAAAAAAAAAAn9/fwDn5uYDzMzMAMDA/wB/f38AAAAAAAAAAAAAAAAAAAAAAAAAAAAhAAAAGAAAABQAAAAKCgAAZBQAACMNAAAQHQAAEAAAACYAAAAIAAAA//////////8="/>
              </a:ext>
            </a:extLst>
          </p:cNvSpPr>
          <p:nvPr/>
        </p:nvSpPr>
        <p:spPr>
          <a:xfrm>
            <a:off x="1631950" y="3314700"/>
            <a:ext cx="503555" cy="1409700"/>
          </a:xfrm>
          <a:prstGeom prst="upDownArrow">
            <a:avLst>
              <a:gd name="adj1" fmla="val 50000"/>
              <a:gd name="adj2" fmla="val 49976"/>
            </a:avLst>
          </a:prstGeom>
          <a:solidFill>
            <a:srgbClr val="DFECF7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vert" wrap="square" lIns="91440" tIns="45720" rIns="91440" bIns="45720" numCol="1" spcCol="215900" anchor="ctr"/>
          <a:lstStyle/>
          <a:p>
            <a:pPr algn="ctr">
              <a:defRPr lang="pt-BR">
                <a:solidFill>
                  <a:srgbClr val="FFFFFF"/>
                </a:solidFill>
              </a:defRPr>
            </a:pPr>
            <a:endParaRPr lang="pt-BR" sz="1100" b="1"/>
          </a:p>
        </p:txBody>
      </p:sp>
      <p:sp>
        <p:nvSpPr>
          <p:cNvPr id="33" name="Seta para cima e para baixo 37"/>
          <p:cNvSpPr>
            <a:extLst>
              <a:ext uri="smNativeData">
                <pr:smNativeData xmlns:pr="smNativeData" xmlns:p14="http://schemas.microsoft.com/office/powerpoint/2010/main" xmlns="" val="SMDATA_13_Vg72XhMAAAAlAAAAzQAAAA0AAAAAkAAAAEgAAACQAAAASAAAAAAAAAABAAAAAAAAAAEAAABQAAAAMwVv2EMP3j8AAAAAAADgPwAAAAAAAOA/AAAAAAAA4D8AAAAAAADgPwAAAAAAAOA/AAAAAAAA4D8AAAAAAADgPwAAAAAAAOA/AAAAAAAA4D8CAAAAjAAAAAEAAAAAAAAAvNfvAP///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CI5ODAMAAAAEAAAAAAAAAAAAAAAAAAAAAAAAAAeAAAAaAAAAAAAAAAAAAAAAAAAAAAAAAAAAAAAECcAABAnAAAAAAAAAAAAAAAAAAAAAAAAAAAAAAAAAAAAAAAAAAAAABQAAAAAAAAAwMD/AAAAAABkAAAAMgAAAAAAAABkAAAAAAAAAH9/fwAKAAAAHwAAAFQAAAC81+8A////AQAAAAAAAAAAAAAAAAAAAAAAAAAAAAAAAAAAAAAAAAAAAAAAAn9/fwDn5uYDzMzMAMDA/wB/f38AAAAAAAAAAAAAAAAAAAAAAAAAAAAhAAAAGAAAABQAAABcKgAAOR4AAL0vAAATIQAAEAAAACYAAAAIAAAA//////////8="/>
              </a:ext>
            </a:extLst>
          </p:cNvSpPr>
          <p:nvPr/>
        </p:nvSpPr>
        <p:spPr>
          <a:xfrm rot="16690681">
            <a:off x="7091045" y="4707890"/>
            <a:ext cx="463550" cy="874395"/>
          </a:xfrm>
          <a:prstGeom prst="upDownArrow">
            <a:avLst>
              <a:gd name="adj1" fmla="val 50000"/>
              <a:gd name="adj2" fmla="val 50017"/>
            </a:avLst>
          </a:prstGeom>
          <a:solidFill>
            <a:srgbClr val="BCD7EF"/>
          </a:solidFill>
          <a:ln w="127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BR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34" name="Picture 9"/>
          <p:cNvPicPr>
            <a:picLocks noChangeAspect="1"/>
            <a:extLst>
              <a:ext uri="smNativeData">
                <pr:smNativeData xmlns:pr="smNativeData" xmlns:p14="http://schemas.microsoft.com/office/powerpoint/2010/main" xmlns="" val="SMDATA_15_Vg72XhMAAAAlAAAAEQAAAC0AAAAAkAAAAEgAAACQAAAASAAAAAAAAAAA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W5vVBf///wEAAAAAAAAAAAAAAAAAAAAAAAAAAAAAAAAAAAAAAAAAAAAAAAJ/f38A5+bmA8zMzADAwP8Af39/AAAAAAAAAAAAAAAAAP///wAAAAAAIQAAABgAAAAUAAAAzwsAACoBAACkEAAA0AUAABAAAAAmAAAACAAAAP//////////"/>
              </a:ext>
            </a:extLst>
          </p:cNvPicPr>
          <p:nvPr/>
        </p:nvPicPr>
        <p:blipFill>
          <a:blip r:embed="rId9"/>
          <a:stretch>
            <a:fillRect/>
          </a:stretch>
        </p:blipFill>
        <p:spPr>
          <a:xfrm>
            <a:off x="1919605" y="189230"/>
            <a:ext cx="785495" cy="75565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5" name="Título 1"/>
          <p:cNvSpPr>
            <a:extLst>
              <a:ext uri="smNativeData">
                <pr:smNativeData xmlns:pr="smNativeData" xmlns:p14="http://schemas.microsoft.com/office/powerpoint/2010/main" xmlns="" val="SMDATA_13_Vg72Xh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AAAAAH9/fwDn5uYDzMzMAMDA/wB/f38AAAAAAAAAAAAAAAAAAAAAAAAAAAAhAAAAGAAAABQAAABdCwAA7wIAABRAAAAIBgAAEAAAACYAAAAIAAAA//////////8="/>
              </a:ext>
            </a:extLst>
          </p:cNvSpPr>
          <p:nvPr/>
        </p:nvSpPr>
        <p:spPr>
          <a:xfrm>
            <a:off x="1847215" y="476885"/>
            <a:ext cx="8569325" cy="5035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b"/>
          <a:lstStyle/>
          <a:p>
            <a:pPr algn="ctr">
              <a:defRPr lang="pt-BR"/>
            </a:pPr>
            <a:r>
              <a:rPr lang="ja-JP" sz="3200" b="1">
                <a:effectLst>
                  <a:outerShdw dist="63500" dir="3600000" algn="tl" rotWithShape="0">
                    <a:srgbClr val="000000">
                      <a:alpha val="40000"/>
                    </a:srgbClr>
                  </a:outerShdw>
                </a:effectLst>
              </a:rPr>
              <a:t>政府との政策対話・提言</a:t>
            </a:r>
          </a:p>
        </p:txBody>
      </p:sp>
      <p:sp>
        <p:nvSpPr>
          <p:cNvPr id="36" name="角丸四角形 32"/>
          <p:cNvSpPr>
            <a:extLst>
              <a:ext uri="smNativeData">
                <pr:smNativeData xmlns:pr="smNativeData" xmlns:p14="http://schemas.microsoft.com/office/powerpoint/2010/main" xmlns="" val="SMDATA_13_Vg72XhMAAAAlAAAAZQAAAA0AAAAAkAAAAEgAAACQAAAASAAAAAAAAAABAAAAAAAAAAEAAABQAAAAhbacS3FV1T8AAAAAAAAAAAAAAAAAAOA/AAAAAAAA4D8AAAAAAADgPwAAAAAAAOA/AAAAAAAA4D8AAAAAAADgPwAAAAAAAOA/AAAAAAAA4D8CAAAAjAAAAAEAAAAAAAAA3+z3AP/PfQAAAAAAAAAAAAAAAAAAAAAAAAAAAAAAAAAAAAAAZAAAAAEAAABAAAAAAAAAAGQAAAAOAQAAAAAAAAEAAAAyAAAA/9WRAAAAAAAAAAAAAAAAAAAAAAAAAAAAAAAAAAAAAAAAAAAAAAAAAAAAAAAAAAAAAAAAAAAAAAAAAAAAFAAAADwAAAABAAAAAAAAAAAAAAke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f7PcA/899AP/VkQAAAAAAAAAAAAAAAAAAAAAAAAAAAAAAAAAAAAAAAAAAAn9/fwDn5uYDzMzMAMDA/wB/f38AAAAAAAAAAAAAAAAAAAAAAAAAAAAhAAAAGAAAABQAAABQLwAAzyYAAAJBAAAHKQAAEAAAACYAAAAIAAAA//////////8="/>
              </a:ext>
            </a:extLst>
          </p:cNvSpPr>
          <p:nvPr/>
        </p:nvSpPr>
        <p:spPr>
          <a:xfrm>
            <a:off x="7691120" y="6308725"/>
            <a:ext cx="2876550" cy="360680"/>
          </a:xfrm>
          <a:prstGeom prst="roundRect">
            <a:avLst>
              <a:gd name="adj" fmla="val 16667"/>
            </a:avLst>
          </a:prstGeom>
          <a:solidFill>
            <a:srgbClr val="DFECF7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BR">
                <a:solidFill>
                  <a:srgbClr val="000000"/>
                </a:solidFill>
              </a:defRPr>
            </a:pPr>
            <a:r>
              <a:rPr lang="ja-JP" sz="1100" b="1">
                <a:latin typeface="ＭＳ Ｐゴシック" charset="0"/>
                <a:ea typeface="ＭＳ Ｐゴシック" charset="0"/>
                <a:cs typeface="Calibri" pitchFamily="2" charset="0"/>
              </a:rPr>
              <a:t>在京ブラジル大使館</a:t>
            </a:r>
            <a:r>
              <a:rPr lang="pt-BR" sz="1100" b="1">
                <a:latin typeface="Calibri Light" pitchFamily="2" charset="0"/>
                <a:ea typeface="Calibri Light" pitchFamily="2" charset="0"/>
                <a:cs typeface="Calibri" pitchFamily="2" charset="0"/>
              </a:rPr>
              <a:t>/</a:t>
            </a:r>
            <a:r>
              <a:rPr lang="ja-JP" sz="1100" b="1">
                <a:latin typeface="ＭＳ Ｐゴシック" charset="0"/>
                <a:ea typeface="ＭＳ Ｐゴシック" charset="0"/>
                <a:cs typeface="Calibri" pitchFamily="2" charset="0"/>
              </a:rPr>
              <a:t>総領事館</a:t>
            </a:r>
            <a:r>
              <a:rPr lang="pt-BR" sz="1100" b="1">
                <a:latin typeface="Calibri Light" pitchFamily="2" charset="0"/>
                <a:ea typeface="Calibri Light" pitchFamily="2" charset="0"/>
                <a:cs typeface="Calibri" pitchFamily="2" charset="0"/>
              </a:rPr>
              <a:t>/</a:t>
            </a:r>
            <a:r>
              <a:rPr lang="ja-JP" sz="1100" b="1">
                <a:latin typeface="ＭＳ Ｐゴシック" charset="0"/>
                <a:ea typeface="ＭＳ Ｐゴシック" charset="0"/>
                <a:cs typeface="Calibri" pitchFamily="2" charset="0"/>
              </a:rPr>
              <a:t>在京ブラジル商業所</a:t>
            </a:r>
            <a:endParaRPr lang="pt-BR" sz="1100" b="1">
              <a:latin typeface="Calibri Light" pitchFamily="2" charset="0"/>
              <a:ea typeface="Calibri Light" pitchFamily="2" charset="0"/>
              <a:cs typeface="Calibri" pitchFamily="2" charset="0"/>
            </a:endParaRPr>
          </a:p>
        </p:txBody>
      </p:sp>
      <p:sp>
        <p:nvSpPr>
          <p:cNvPr id="37" name="角丸四角形 38"/>
          <p:cNvSpPr>
            <a:extLst>
              <a:ext uri="smNativeData">
                <pr:smNativeData xmlns:pr="smNativeData" xmlns:p14="http://schemas.microsoft.com/office/powerpoint/2010/main" xmlns="" val="SMDATA_13_Vg72XhMAAAAlAAAAZQAAAA0AAAAAkAAAAEgAAACQAAAASAAAAAAAAAABAAAAAAAAAAEAAABQAAAAhbacS3FV1T8AAAAAAAAAAAAAAAAAAOA/AAAAAAAA4D8AAAAAAADgPwAAAAAAAOA/AAAAAAAA4D8AAAAAAADgPwAAAAAAAOA/AAAAAAAA4D8CAAAAjAAAAAEAAAADAAAA0dHRAMDAwAAAAAAAAAAAAAAAAAAAAAAAAAAAAAAAAAAAAAAAZAAAAAEAAABAAAAAAAAAAGQAAAAOAQAAAAAAAAEAAAAyAAAAyMjIAAAAAAAAAAAAAAAAAAAAAAAAAAAAAAAAAAAAAAAAAAAAAAAAAAAAAAAAAAAAAAAAAAAAAAAAAAAAFAAAADwAAAABAAAAAAAAAAAAAAk8AAAAAQAAABQAAAAUAAAAFAAAAAEAAAAAAAAAZAAAAGQAAAAAAAAAZAAAAGQAAAAVAAAAYAAAAAAAAAAAAAAAAAAAAAAAAAAAAAAAAAAAAAAAAAAAAAAAAAAAAAAAAAAAAAAAAAAACQAAAAAAAAAAAAAAAAAAAAAAAAAAAAAAAAAAAAAAAAAAAAAAAAAAAAAAAAAAAAAAABYAAABMAAAAAAAAAAAAAAAAAAAAAAAAAAAAAAAAAAAJAAAAAAAAAAAAAAAAAAAAAAAAAAAAAAAAAAAAAAAAAAAAAAAAAAAAAAAAAAAAAAAAAAAAABcAAAAUAAAAAAAAAAAAAAD/fwAA/38AAAAAAAAJAAAABAAAAAAAAAAMAAAAEAAAAAAAAAAAAAAAAAAAAAAAAAAeAAAAaAAAAAAAAAAAAAAAAAAAAAAAAAAAAAAAECcAABAnAAAAAAAAAAAAAAAAAAAAAAAAAAAAAAAAAAAAAAAAAAAAABQAAAAAAAAAwMD/AAAAAABkAAAAMgAAAAAAAABkAAAAAAAAAH9/fwAKAAAAHwAAAFQAAADR0dEAwMDAAMjIyAAAAAAAAAAAAAAAAAAAAAAAAAAAAAAAAAAAAAAAAAAAAgAAAAIAAAACAAAAAMDA/wB/f38AAAAAAAAAAAAAAAAAAAAAAAAAAAAhAAAAGAAAABQAAACKGQAAQicAABYrAAAwKgAAEAAAACYAAAAIAAAA//////////8="/>
              </a:ext>
            </a:extLst>
          </p:cNvSpPr>
          <p:nvPr/>
        </p:nvSpPr>
        <p:spPr>
          <a:xfrm>
            <a:off x="4151630" y="6381750"/>
            <a:ext cx="2852420" cy="476250"/>
          </a:xfrm>
          <a:prstGeom prst="roundRect">
            <a:avLst>
              <a:gd name="adj" fmla="val 16667"/>
            </a:avLst>
          </a:prstGeom>
          <a:gradFill flip="none" rotWithShape="0">
            <a:gsLst>
              <a:gs pos="0">
                <a:srgbClr val="D1D1D1"/>
              </a:gs>
              <a:gs pos="50000">
                <a:srgbClr val="C8C8C8"/>
              </a:gs>
              <a:gs pos="100000">
                <a:srgbClr val="C0C0C0"/>
              </a:gs>
            </a:gsLst>
            <a:lin ang="5400000" scaled="0"/>
            <a:tileRect/>
          </a:gra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BR">
                <a:solidFill>
                  <a:srgbClr val="000000"/>
                </a:solidFill>
              </a:defRPr>
            </a:pPr>
            <a:r>
              <a:rPr lang="ja-JP" sz="1200" b="1">
                <a:latin typeface="Arial" pitchFamily="2" charset="0"/>
                <a:ea typeface="ＭＳ Ｐゴシック" charset="0"/>
                <a:cs typeface="Arial" pitchFamily="2" charset="0"/>
              </a:rPr>
              <a:t>全伯の他の５日系商工会議所会員数</a:t>
            </a:r>
            <a:endParaRPr lang="pt-BR" sz="1200" b="1">
              <a:latin typeface="Arial" pitchFamily="2" charset="0"/>
              <a:ea typeface="Calibri Light" pitchFamily="2" charset="0"/>
              <a:cs typeface="Arial" pitchFamily="2" charset="0"/>
            </a:endParaRPr>
          </a:p>
          <a:p>
            <a:pPr algn="ctr">
              <a:defRPr lang="pt-BR">
                <a:solidFill>
                  <a:srgbClr val="000000"/>
                </a:solidFill>
              </a:defRPr>
            </a:pPr>
            <a:r>
              <a:rPr lang="ja-JP" sz="1200" b="1">
                <a:latin typeface="Arial" pitchFamily="2" charset="0"/>
                <a:ea typeface="ＭＳ Ｐゴシック" charset="0"/>
                <a:cs typeface="Arial" pitchFamily="2" charset="0"/>
              </a:rPr>
              <a:t>進出　</a:t>
            </a:r>
            <a:r>
              <a:rPr lang="pt-BR" sz="1200" b="1">
                <a:latin typeface="Arial" pitchFamily="2" charset="0"/>
                <a:ea typeface="Calibri Light" pitchFamily="2" charset="0"/>
                <a:cs typeface="Arial" pitchFamily="2" charset="0"/>
              </a:rPr>
              <a:t>X</a:t>
            </a:r>
            <a:r>
              <a:rPr lang="ja-JP" sz="1200" b="1">
                <a:latin typeface="Arial" pitchFamily="2" charset="0"/>
                <a:ea typeface="ＭＳ Ｐゴシック" charset="0"/>
                <a:cs typeface="Arial" pitchFamily="2" charset="0"/>
              </a:rPr>
              <a:t>　社、地場　</a:t>
            </a:r>
            <a:r>
              <a:rPr lang="pt-BR" sz="1200" b="1">
                <a:latin typeface="Arial" pitchFamily="2" charset="0"/>
                <a:ea typeface="Calibri Light" pitchFamily="2" charset="0"/>
                <a:cs typeface="Arial" pitchFamily="2" charset="0"/>
              </a:rPr>
              <a:t>X</a:t>
            </a:r>
            <a:r>
              <a:rPr lang="ja-JP" sz="1200" b="1">
                <a:latin typeface="Arial" pitchFamily="2" charset="0"/>
                <a:ea typeface="ＭＳ Ｐゴシック" charset="0"/>
                <a:cs typeface="Arial" pitchFamily="2" charset="0"/>
              </a:rPr>
              <a:t>　社　計　</a:t>
            </a:r>
            <a:r>
              <a:rPr lang="pt-BR" sz="1200" b="1">
                <a:latin typeface="Arial" pitchFamily="2" charset="0"/>
                <a:ea typeface="Calibri Light" pitchFamily="2" charset="0"/>
                <a:cs typeface="Arial" pitchFamily="2" charset="0"/>
              </a:rPr>
              <a:t>X</a:t>
            </a:r>
            <a:r>
              <a:rPr lang="ja-JP" sz="1200" b="1">
                <a:latin typeface="Arial" pitchFamily="2" charset="0"/>
                <a:ea typeface="ＭＳ Ｐゴシック" charset="0"/>
                <a:cs typeface="Arial" pitchFamily="2" charset="0"/>
              </a:rPr>
              <a:t>　　社</a:t>
            </a:r>
            <a:endParaRPr lang="pt-BR" sz="1200" b="1">
              <a:latin typeface="Arial" pitchFamily="2" charset="0"/>
              <a:ea typeface="Calibri Light" pitchFamily="2" charset="0"/>
              <a:cs typeface="Arial" pitchFamily="2" charset="0"/>
            </a:endParaRPr>
          </a:p>
        </p:txBody>
      </p:sp>
      <p:sp>
        <p:nvSpPr>
          <p:cNvPr id="38" name="角丸四角形 41"/>
          <p:cNvSpPr>
            <a:extLst>
              <a:ext uri="smNativeData">
                <pr:smNativeData xmlns:pr="smNativeData" xmlns:p14="http://schemas.microsoft.com/office/powerpoint/2010/main" xmlns="" val="SMDATA_13_Vg72XhMAAAAlAAAAZQAAAA0AAAAAkAAAAEgAAACQAAAASAAAAAAAAAABAAAAAAAAAAEAAABQAAAAhbacS3FV1T8AAAAAAAAAAAAAAAAAAOA/AAAAAAAA4D8AAAAAAADgPwAAAAAAAOA/AAAAAAAA4D8AAAAAAADgPwAAAAAAAOA/AAAAAAAA4D8CAAAAjAAAAAEAAAADAAAAttWoAJ3KiAAAAAAAAAAAAAAAAAAAAAAAAAAAAAAAAAAAAAAAZAAAAAEAAABAAAAAAAAAAGQAAAAOAQAAAAAAAAEAAAAyAAAAqs6aAAAAAAAAAAAAAAAAAAAAAAAAAAAAAAAAAAAAAAAAAAAAAAAAAAAAAAAAAAAAAAAAAAAAAAAAAAAAFAAAADwAAAABAAAAAAAAAAAAAAke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21agAncqIAKrOmgAAAAAAAAAAAAAAAAAAAAAAAAAAAAAAAAAAAAAAAAAAAn9/fwDn5uYDzMzMAMDA/wB/f38AAAAAAAAAAAAAAAAAAAAAAAAAAAAhAAAAGAAAABQAAAA/LwAA8CEAAPZAAAAnJAAAEAAAACYAAAAIAAAA//////////8="/>
              </a:ext>
            </a:extLst>
          </p:cNvSpPr>
          <p:nvPr/>
        </p:nvSpPr>
        <p:spPr>
          <a:xfrm>
            <a:off x="7680325" y="5516880"/>
            <a:ext cx="2879725" cy="360045"/>
          </a:xfrm>
          <a:prstGeom prst="roundRect">
            <a:avLst>
              <a:gd name="adj" fmla="val 16667"/>
            </a:avLst>
          </a:prstGeom>
          <a:gradFill flip="none" rotWithShape="0">
            <a:gsLst>
              <a:gs pos="0">
                <a:srgbClr val="B6D5A8"/>
              </a:gs>
              <a:gs pos="50000">
                <a:srgbClr val="AACE9A"/>
              </a:gs>
              <a:gs pos="100000">
                <a:srgbClr val="9DCA88"/>
              </a:gs>
            </a:gsLst>
            <a:lin ang="5400000" scaled="0"/>
            <a:tileRect/>
          </a:gra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BR">
                <a:solidFill>
                  <a:srgbClr val="000000"/>
                </a:solidFill>
              </a:defRPr>
            </a:pPr>
            <a:r>
              <a:rPr lang="ja-JP" sz="1100" b="1">
                <a:latin typeface="ＭＳ Ｐゴシック" charset="0"/>
                <a:ea typeface="ＭＳ Ｐゴシック" charset="0"/>
                <a:cs typeface="Calibri" pitchFamily="2" charset="0"/>
              </a:rPr>
              <a:t>日伯中央協会</a:t>
            </a:r>
            <a:r>
              <a:rPr lang="pt-BR" sz="1100" b="1">
                <a:latin typeface="Calibri Light" pitchFamily="2" charset="0"/>
                <a:ea typeface="Calibri Light" pitchFamily="2" charset="0"/>
                <a:cs typeface="Calibri" pitchFamily="2" charset="0"/>
              </a:rPr>
              <a:t>/</a:t>
            </a:r>
            <a:r>
              <a:rPr lang="ja-JP" sz="1100" b="1">
                <a:latin typeface="ＭＳ Ｐゴシック" charset="0"/>
                <a:ea typeface="ＭＳ Ｐゴシック" charset="0"/>
                <a:cs typeface="Calibri" pitchFamily="2" charset="0"/>
              </a:rPr>
              <a:t>ラテンアメリカ協会等</a:t>
            </a:r>
            <a:r>
              <a:rPr lang="pt-BR" sz="1100" b="1">
                <a:latin typeface="Calibri Light" pitchFamily="2" charset="0"/>
                <a:ea typeface="Calibri Light" pitchFamily="2" charset="0"/>
                <a:cs typeface="Calibri" pitchFamily="2" charset="0"/>
              </a:rPr>
              <a:t>/</a:t>
            </a:r>
            <a:r>
              <a:rPr lang="ja-JP" sz="1100" b="1">
                <a:latin typeface="ＭＳ Ｐゴシック" charset="0"/>
                <a:ea typeface="ＭＳ Ｐゴシック" charset="0"/>
                <a:cs typeface="Calibri" pitchFamily="2" charset="0"/>
              </a:rPr>
              <a:t>その他の団体・企業</a:t>
            </a:r>
            <a:endParaRPr lang="pt-BR" sz="1100" b="1">
              <a:latin typeface="Calibri Light" pitchFamily="2" charset="0"/>
              <a:ea typeface="Calibri Light" pitchFamily="2" charset="0"/>
              <a:cs typeface="Calibri" pitchFamily="2" charset="0"/>
            </a:endParaRPr>
          </a:p>
        </p:txBody>
      </p:sp>
      <p:sp>
        <p:nvSpPr>
          <p:cNvPr id="39" name="左右矢印 44"/>
          <p:cNvSpPr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1Gy/Fq/73T8AAAAAAADgPwAAAAAAAOA/AAAAAAAA4D8AAAAAAADgPwAAAAAAAOA/AAAAAAAA4D8AAAAAAADgPwAAAAAAAOA/AAAAAAAA4D8CAAAAjAAAAAEAAAAAAAAAktBQAP/PfQAAAAAAAAAAAAAAAAAAAAAAAAAAAAAAAAAAAAAAZAAAAAEAAABAAAAAAAAAAGQAAAAOAQAAAAAAAAEAAAAyAAAA/9WRAAAAAAAAAAAAAAAAAAAAAAAAAAAAAAAAAAAAAAAAAAAAAAAAAAAAAAAAAAAAAAAAAAAAAAAAAAAAFAAAADwAAAABAAAAAAAAAAAAAAktAAAAAQAAABQAAAAUAAAAFAAAAAEAAAAAAAAAZAAAAGQAAAAAAAAAZAAAAGQAAAAVAAAAYAAAAAAAAAAAAAAAAAAAAAAAAAAAAAAAAAAAAAAAAAAAAAAAAAAAAAAAAAAAAAAAAAAACQAAAAAAAAAAAAAAAAAAAAAAAAAAAAAAAAAAAAAAAAAAAAAAAAAAAAAAAAAAAAAAABYAAABMAAAAAAAAAAAAAAAAAAAAAAAAAAAAAAAAAAAJAAAAAAAAAAAAAAAAAAAAAAAAAAAAAAAAAAAAAAAAAAAAAAAAAAAAAAAAAAAAAAAAAAAAABcAAAAUAAAAAAAAAAAAAAD/fwAA/38AAAAAAAAJAAAABAAAAMC33ggMAAAAEAAAAAAAAAAAAAAAAAAAAAAAAAAeAAAAaAAAAAAAAAAAAAAAAAAAAAAAAAAAAAAAECcAABAnAAAAAAAAAAAAAAAAAAAAAAAAAAAAAAAAAAAAAAAAAAAAABQAAAAAAAAAwMD/AAAAAABkAAAAMgAAAAAAAABkAAAAAAAAAH9/fwAKAAAAHwAAAFQAAACS0FAA/899AP/VkQAAAAAAAAAAAAAAAAAAAAAAAAAAAAAAAAAAAAAAAAAAAgAAAAIAAAACAAAAAMDA/wB/f38AAAAAAAAAAAAAAAAAAAAAAAAAAAAhAAAAGAAAABQAAABLKgAAnCAAAEYvAABDIwAAEAAAACYAAAAIAAAA//////////8="/>
              </a:ext>
            </a:extLst>
          </p:cNvSpPr>
          <p:nvPr/>
        </p:nvSpPr>
        <p:spPr>
          <a:xfrm rot="1296652">
            <a:off x="6875145" y="5300980"/>
            <a:ext cx="809625" cy="431165"/>
          </a:xfrm>
          <a:prstGeom prst="leftRightArrow">
            <a:avLst>
              <a:gd name="adj1" fmla="val 50000"/>
              <a:gd name="adj2" fmla="val 49903"/>
            </a:avLst>
          </a:prstGeom>
          <a:solidFill>
            <a:srgbClr val="92D050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BR"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40" name="角丸四角形 49"/>
          <p:cNvSpPr>
            <a:extLst>
              <a:ext uri="smNativeData">
                <pr:smNativeData xmlns:pr="smNativeData" xmlns:p14="http://schemas.microsoft.com/office/powerpoint/2010/main" xmlns="" val="SMDATA_13_Vg72XhMAAAAlAAAAZQAAAA0AAAAAkAAAAEgAAACQAAAASAAAAAAAAAAAAAAAAAAAAAEAAABQAAAAhbacS3FV1T8AAAAAAAAAAAAAAAAAAOA/AAAAAAAA4D8AAAAAAADgPwAAAAAAAOA/AAAAAAAA4D8AAAAAAADgPwAAAAAAAOA/AAAAAAAA4D8CAAAAjAAAAAEAAAAAAAAA//8AAP///wgAAAAAAAAAAAAAAAAAAAAAAAAAAAAAAAAAAAAAZAAAAAEAAABAAAAAAAAAAAAAAAAAAAAAAAAAAAAAAAAAAAAAAAAAAAAAAAAAAAAAAAAAAAAAAAAAAAAAAAAAAAAAAAAAAAAAAAAAAAAAAAAAAAAAAAAAAAAAAAAAAAAAFAAAADwAAAABAAAAAAAAAAAAAAkt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OT///8MAAAAEAAAAAAAAAAAAAAAAAAAAAAAAAAeAAAAaAAAAAAAAAAAAAAAAAAAAAAAAAAAAAAAECcAABAnAAAAAAAAAAAAAAAAAAAAAAAAAAAAAAAAAAAAAAAAAAAAABQAAAAAAAAAwMD/AAAAAABkAAAAMgAAAAAAAABkAAAAAAAAAH9/fwAKAAAAHwAAAFQAAAD//wAA////AQAAAAAAAAAAAAAAAAAAAAAAAAAAAAAAAAAAAAAAAAAAAAAAAn9/fwDn5uYDzMzMAMDA/wB/f38AAAAAAAAAAAAAAAAAAAAAAAAAAAAhAAAAGAAAABQAAAAzGwAAiBIAAMEoAADzHwAAEAAAACYAAAAIAAAA//////////8="/>
              </a:ext>
            </a:extLst>
          </p:cNvSpPr>
          <p:nvPr/>
        </p:nvSpPr>
        <p:spPr>
          <a:xfrm>
            <a:off x="4447089" y="2986382"/>
            <a:ext cx="2203450" cy="2192413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defRPr lang="pt-BR">
                <a:solidFill>
                  <a:srgbClr val="FFFFFF"/>
                </a:solidFill>
              </a:defRPr>
            </a:pPr>
            <a:endParaRPr lang="ja-JP" sz="1600" b="1" dirty="0">
              <a:solidFill>
                <a:schemeClr val="tx1"/>
              </a:solidFill>
              <a:latin typeface="ＭＳ Ｐゴシック" charset="0"/>
              <a:ea typeface="ＭＳ Ｐゴシック" charset="0"/>
              <a:cs typeface="Calibri" pitchFamily="2" charset="0"/>
            </a:endParaRPr>
          </a:p>
        </p:txBody>
      </p:sp>
      <p:sp>
        <p:nvSpPr>
          <p:cNvPr id="41" name="角丸四角形 53"/>
          <p:cNvSpPr>
            <a:extLst>
              <a:ext uri="smNativeData">
                <pr:smNativeData xmlns:pr="smNativeData" xmlns:p14="http://schemas.microsoft.com/office/powerpoint/2010/main" xmlns="" val="SMDATA_13_Vg72XhMAAAAlAAAAZQAAAA0AAAAAkAAAAEgAAACQAAAASAAAAAAAAAABAAAAAAAAAAEAAABQAAAAhbacS3FV1T8AAAAAAAAAAAAAAAAAAOA/AAAAAAAA4D8AAAAAAADgPwAAAAAAAOA/AAAAAAAA4D8AAAAAAADgPwAAAAAAAOA/AAAAAAAA4D8CAAAAjAAAAAEAAAADAAAA0dHRAMDAwAAAAAAAAAAAAAAAAAAAAAAAAAAAAAAAAAAAAAAAZAAAAAEAAABAAAAAAAAAAGQAAAAOAQAAAAAAAAEAAAAyAAAAyMjIAAAAAAAAAAAAAAAAAAAAAAAAAAAAAAAAAAAAAAAAAAAAAAAAAAAAAAAAAAAAAAAAAAAAAAAAAAAAFAAAADwAAAABAAAAAAAAAAAAAAla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MDAwMMAAAAEAAAAAAAAAAAAAAAAAAAAAAAAAAeAAAAaAAAAAAAAAAAAAAAAAAAAAAAAAAAAAAAECcAABAnAAAAAAAAAAAAAAAAAAAAAAAAAAAAAAAAAAAAAAAAAAAAABQAAAAAAAAAwMD/AAAAAABkAAAAMgAAAAAAAABkAAAAAAAAAH9/fwAKAAAAHwAAAFQAAADR0dEAwMDAAMjIyAAAAAAAAAAAAAAAAAAAAAAAAAAAAAAAAAAAAAAAAAAAAn9/fwDn5uYDzMzMAMDA/wB/f38AAAAAAAAAAAAAAAAAAAAAAAAAAAAhAAAAGAAAABQAAAAKCgAAAgMAAIRBAAA1CQAAEAAAACYAAAAIAAAA//////////8="/>
              </a:ext>
            </a:extLst>
          </p:cNvSpPr>
          <p:nvPr/>
        </p:nvSpPr>
        <p:spPr>
          <a:xfrm>
            <a:off x="1631950" y="488950"/>
            <a:ext cx="9018270" cy="1007745"/>
          </a:xfrm>
          <a:prstGeom prst="roundRect">
            <a:avLst>
              <a:gd name="adj" fmla="val 16667"/>
            </a:avLst>
          </a:prstGeom>
          <a:gradFill flip="none" rotWithShape="0">
            <a:gsLst>
              <a:gs pos="0">
                <a:srgbClr val="D1D1D1"/>
              </a:gs>
              <a:gs pos="50000">
                <a:srgbClr val="C8C8C8"/>
              </a:gs>
              <a:gs pos="100000">
                <a:srgbClr val="C0C0C0"/>
              </a:gs>
            </a:gsLst>
            <a:lin ang="5400000" scaled="0"/>
            <a:tileRect/>
          </a:gradFill>
          <a:ln w="571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BR">
                <a:solidFill>
                  <a:srgbClr val="000000"/>
                </a:solidFill>
              </a:defRPr>
            </a:pPr>
            <a:r>
              <a:rPr lang="ja-JP" b="1">
                <a:solidFill>
                  <a:srgbClr val="02303E"/>
                </a:solidFill>
                <a:latin typeface="Arial Black" pitchFamily="2" charset="0"/>
                <a:ea typeface="ＭＳ Ｐゴシック" charset="0"/>
                <a:cs typeface="Calibri" pitchFamily="2" charset="0"/>
              </a:rPr>
              <a:t>ブラジル政府＆日伯貿易投資促進産業協力合同委員会</a:t>
            </a:r>
            <a:r>
              <a:rPr lang="ja-JP" sz="1600" b="1">
                <a:solidFill>
                  <a:srgbClr val="02303E"/>
                </a:solidFill>
                <a:latin typeface="Arial Black" pitchFamily="2" charset="0"/>
                <a:ea typeface="ＭＳ Ｐゴシック" charset="0"/>
                <a:cs typeface="Calibri" pitchFamily="2" charset="0"/>
              </a:rPr>
              <a:t>（</a:t>
            </a:r>
            <a:r>
              <a:rPr lang="pt-BR" sz="1600" b="1">
                <a:solidFill>
                  <a:srgbClr val="02303E"/>
                </a:solidFill>
                <a:latin typeface="Arial Black" pitchFamily="2" charset="0"/>
                <a:ea typeface="Calibri Light" pitchFamily="2" charset="0"/>
                <a:cs typeface="Calibri" pitchFamily="2" charset="0"/>
              </a:rPr>
              <a:t>METI/ME</a:t>
            </a:r>
            <a:r>
              <a:rPr lang="ja-JP" sz="1600" b="1">
                <a:solidFill>
                  <a:srgbClr val="02303E"/>
                </a:solidFill>
                <a:latin typeface="Arial Black" pitchFamily="2" charset="0"/>
                <a:ea typeface="ＭＳ Ｐゴシック" charset="0"/>
                <a:cs typeface="Calibri" pitchFamily="2" charset="0"/>
              </a:rPr>
              <a:t>）</a:t>
            </a:r>
            <a:endParaRPr lang="pt-BR" sz="1600" b="1">
              <a:solidFill>
                <a:srgbClr val="02303E"/>
              </a:solidFill>
              <a:latin typeface="Arial Black" pitchFamily="2" charset="0"/>
              <a:ea typeface="Calibri Light" pitchFamily="2" charset="0"/>
              <a:cs typeface="Calibri" pitchFamily="2" charset="0"/>
            </a:endParaRPr>
          </a:p>
          <a:p>
            <a:pPr algn="ctr">
              <a:defRPr lang="pt-BR">
                <a:solidFill>
                  <a:srgbClr val="000000"/>
                </a:solidFill>
              </a:defRPr>
            </a:pPr>
            <a:r>
              <a:rPr lang="ja-JP" sz="1600" b="1">
                <a:solidFill>
                  <a:srgbClr val="02303E"/>
                </a:solidFill>
                <a:latin typeface="Arial Black" pitchFamily="2" charset="0"/>
                <a:ea typeface="ＭＳ Ｐゴシック" charset="0"/>
                <a:cs typeface="Calibri" pitchFamily="2" charset="0"/>
              </a:rPr>
              <a:t>●　税制改革等提言　　●　各種規制緩和提言　　●　</a:t>
            </a:r>
            <a:r>
              <a:rPr lang="pt-BR" sz="1600" b="1">
                <a:solidFill>
                  <a:srgbClr val="02303E"/>
                </a:solidFill>
                <a:latin typeface="Arial Black" pitchFamily="2" charset="0"/>
                <a:ea typeface="Calibri Light" pitchFamily="2" charset="0"/>
                <a:cs typeface="Calibri" pitchFamily="2" charset="0"/>
              </a:rPr>
              <a:t>OECD</a:t>
            </a:r>
            <a:r>
              <a:rPr lang="ja-JP" sz="1600" b="1">
                <a:solidFill>
                  <a:srgbClr val="02303E"/>
                </a:solidFill>
                <a:latin typeface="Arial Black" pitchFamily="2" charset="0"/>
                <a:ea typeface="ＭＳ Ｐゴシック" charset="0"/>
                <a:cs typeface="Calibri" pitchFamily="2" charset="0"/>
              </a:rPr>
              <a:t>加盟支援　　●　</a:t>
            </a:r>
            <a:r>
              <a:rPr lang="pt-BR" sz="1600" b="1">
                <a:solidFill>
                  <a:srgbClr val="02303E"/>
                </a:solidFill>
                <a:latin typeface="Arial Black" pitchFamily="2" charset="0"/>
                <a:ea typeface="Calibri Light" pitchFamily="2" charset="0"/>
                <a:cs typeface="Calibri" pitchFamily="2" charset="0"/>
              </a:rPr>
              <a:t>EPA</a:t>
            </a:r>
            <a:r>
              <a:rPr lang="ja-JP" sz="1600" b="1">
                <a:solidFill>
                  <a:srgbClr val="02303E"/>
                </a:solidFill>
                <a:latin typeface="Arial Black" pitchFamily="2" charset="0"/>
                <a:ea typeface="ＭＳ Ｐゴシック" charset="0"/>
                <a:cs typeface="Calibri" pitchFamily="2" charset="0"/>
              </a:rPr>
              <a:t>推進　</a:t>
            </a:r>
            <a:endParaRPr lang="pt-BR" sz="1600" b="1">
              <a:solidFill>
                <a:srgbClr val="02303E"/>
              </a:solidFill>
              <a:latin typeface="Arial Black" pitchFamily="2" charset="0"/>
              <a:ea typeface="Calibri Light" pitchFamily="2" charset="0"/>
              <a:cs typeface="Calibri" pitchFamily="2" charset="0"/>
            </a:endParaRPr>
          </a:p>
          <a:p>
            <a:pPr algn="ctr">
              <a:defRPr lang="pt-BR">
                <a:solidFill>
                  <a:srgbClr val="000000"/>
                </a:solidFill>
              </a:defRPr>
            </a:pPr>
            <a:r>
              <a:rPr lang="ja-JP" sz="1600" b="1">
                <a:solidFill>
                  <a:srgbClr val="02303E"/>
                </a:solidFill>
                <a:latin typeface="Arial Black" pitchFamily="2" charset="0"/>
                <a:ea typeface="ＭＳ Ｐゴシック" charset="0"/>
                <a:cs typeface="Calibri" pitchFamily="2" charset="0"/>
              </a:rPr>
              <a:t>●　中小企業支援（サプライチェーンの競争力強化）　●　企業の海外展開促進　●　その他重要案件</a:t>
            </a:r>
            <a:endParaRPr lang="pt-BR" sz="1600" b="1">
              <a:solidFill>
                <a:srgbClr val="02303E"/>
              </a:solidFill>
              <a:latin typeface="Arial Black" pitchFamily="2" charset="0"/>
              <a:ea typeface="Calibri Light" pitchFamily="2" charset="0"/>
              <a:cs typeface="Calibri" pitchFamily="2" charset="0"/>
            </a:endParaRPr>
          </a:p>
        </p:txBody>
      </p:sp>
      <p:sp>
        <p:nvSpPr>
          <p:cNvPr id="42" name="角丸四角形 54"/>
          <p:cNvSpPr>
            <a:extLst>
              <a:ext uri="smNativeData">
                <pr:smNativeData xmlns:pr="smNativeData" xmlns:p14="http://schemas.microsoft.com/office/powerpoint/2010/main" xmlns="" val="SMDATA_13_Vg72XhMAAAAlAAAAZQAAAA0AAAAAkAAAAEgAAACQAAAASAAAAAAAAAABAAAAAAAAAAEAAABQAAAAhbacS3FV1T8AAAAAAAAAAAAAAAAAAOA/AAAAAAAA4D8AAAAAAADgPwAAAAAAAOA/AAAAAAAA4D8AAAAAAADgPwAAAAAAAOA/AAAAAAAA4D8CAAAAjAAAAAEAAAAAAAAA2uLzAIid1wAAAAAAAAAAAAAAAAAAAAAAAAAAAAAAAAAAAAAAZAAAAAEAAABAAAAAAAAAAGQAAAAOAQAAAAAAAAEAAAAyAAAAm6vZAAAAAAAAAAAAAAAAAAAAAAAAAAAAAAAAAAAAAAAAAAAAAAAAAAAAAAAAAAAAAAAAAAAAAAAAAAAAFAAAADwAAAABAAAAAAAAAAAAAAkt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Da4vMAiJ3XAJur2QAAAAAAAAAAAAAAAAAAAAAAAAAAAAAAAAAAAAAAAAAAAn9/fwDn5uYDzMzMAMDA/wB/f38AAAAAAAAAAAAAAAAAAAAAAAAAAAAhAAAAGAAAABQAAAAkLAAAiwkAAGdBAAB/DQAAEAAAACYAAAAIAAAA//////////8="/>
              </a:ext>
            </a:extLst>
          </p:cNvSpPr>
          <p:nvPr/>
        </p:nvSpPr>
        <p:spPr>
          <a:xfrm>
            <a:off x="7175500" y="1551305"/>
            <a:ext cx="3456305" cy="642620"/>
          </a:xfrm>
          <a:prstGeom prst="roundRect">
            <a:avLst>
              <a:gd name="adj" fmla="val 16667"/>
            </a:avLst>
          </a:prstGeom>
          <a:solidFill>
            <a:srgbClr val="DAE2F3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BR">
                <a:solidFill>
                  <a:srgbClr val="000000"/>
                </a:solidFill>
              </a:defRPr>
            </a:pPr>
            <a:r>
              <a:rPr lang="ja-JP" sz="1600" b="1">
                <a:latin typeface="ＭＳ Ｐゴシック" charset="0"/>
                <a:ea typeface="ＭＳ Ｐゴシック" charset="0"/>
                <a:cs typeface="Arial" pitchFamily="2" charset="0"/>
              </a:rPr>
              <a:t>日本からの大臣など官僚トップと</a:t>
            </a:r>
            <a:endParaRPr lang="pt-BR" sz="1600" b="1">
              <a:latin typeface="ＭＳ Ｐゴシック" charset="0"/>
              <a:ea typeface="Calibri" pitchFamily="2" charset="0"/>
              <a:cs typeface="Arial" pitchFamily="2" charset="0"/>
            </a:endParaRPr>
          </a:p>
          <a:p>
            <a:pPr algn="ctr">
              <a:defRPr lang="pt-BR">
                <a:solidFill>
                  <a:srgbClr val="000000"/>
                </a:solidFill>
              </a:defRPr>
            </a:pPr>
            <a:r>
              <a:rPr lang="ja-JP" sz="1600" b="1">
                <a:latin typeface="ＭＳ Ｐゴシック" charset="0"/>
                <a:ea typeface="ＭＳ Ｐゴシック" charset="0"/>
                <a:cs typeface="Arial" pitchFamily="2" charset="0"/>
              </a:rPr>
              <a:t>意見交換</a:t>
            </a:r>
            <a:r>
              <a:rPr lang="pt-BR" sz="1600" b="1">
                <a:latin typeface="ＭＳ Ｐゴシック" charset="0"/>
                <a:ea typeface="Calibri" pitchFamily="2" charset="0"/>
                <a:cs typeface="Arial" pitchFamily="2" charset="0"/>
              </a:rPr>
              <a:t>/</a:t>
            </a:r>
            <a:r>
              <a:rPr lang="ja-JP" sz="1600" b="1">
                <a:latin typeface="ＭＳ Ｐゴシック" charset="0"/>
                <a:ea typeface="ＭＳ Ｐゴシック" charset="0"/>
                <a:cs typeface="Arial" pitchFamily="2" charset="0"/>
              </a:rPr>
              <a:t>要請陳情・直訴</a:t>
            </a:r>
            <a:endParaRPr lang="ja-JP" sz="1600" b="1">
              <a:latin typeface="Arial" pitchFamily="2" charset="0"/>
              <a:ea typeface="ＭＳ Ｐゴシック" charset="0"/>
              <a:cs typeface="Arial" pitchFamily="2" charset="0"/>
            </a:endParaRPr>
          </a:p>
        </p:txBody>
      </p:sp>
      <p:sp>
        <p:nvSpPr>
          <p:cNvPr id="43" name="AutoForma9"/>
          <p:cNvSpPr>
            <a:extLst>
              <a:ext uri="smNativeData">
                <pr:smNativeData xmlns:pr="smNativeData" xmlns:p14="http://schemas.microsoft.com/office/powerpoint/2010/main" xmlns="" val="SMDATA_13_Vg72XhMAAAAlAAAAzQAAAA0AAAAAkAAAAEgAAACQAAAASAAAAAAAAAABAAAAAAAAAAEAAABQAAAA+vtQyy5rwz8AAAAAAADgPwAAAAAAAOA/AAAAAAAA4D8AAAAAAADgPwAAAAAAAOA/AAAAAAAA4D8AAAAAAADgPwAAAAAAAOA/AAAAAAAA4D8CAAAAjAAAAAEAAAAAAAAARFRqC////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EVGoE////AQAAAAAAAAAAAAAAAAAAAAAAAAAAAAAAAAAAAAAAAAAAAAAAAn9/fwDn5uYDzMzMAMDA/wB/f38AAAAAAAAAAAAAAAAAAAAAAAAAAAAhAAAAGAAAABQAAACKFwAA2iQAALQaAACJJwAAEAAAACYAAAAIAAAA//////////8="/>
              </a:ext>
            </a:extLst>
          </p:cNvSpPr>
          <p:nvPr/>
        </p:nvSpPr>
        <p:spPr>
          <a:xfrm rot="13815707">
            <a:off x="3865245" y="5951855"/>
            <a:ext cx="436245" cy="514350"/>
          </a:xfrm>
          <a:prstGeom prst="upDownArrow">
            <a:avLst>
              <a:gd name="adj1" fmla="val 50000"/>
              <a:gd name="adj2" fmla="val 50008"/>
            </a:avLst>
          </a:prstGeom>
          <a:solidFill>
            <a:schemeClr val="tx2"/>
          </a:solidFill>
          <a:ln w="127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BR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4" name="角丸四角形 43"/>
          <p:cNvSpPr>
            <a:extLst>
              <a:ext uri="smNativeData">
                <pr:smNativeData xmlns:pr="smNativeData" xmlns:p14="http://schemas.microsoft.com/office/powerpoint/2010/main" xmlns="" val="SMDATA_13_Vg72XhMAAAAlAAAAZQAAAA0AAAAAkAAAAEgAAACQAAAASAAAAAAAAAABAAAAAAAAAAEAAABQAAAAhbacS3FV1T8AAAAAAAAAAAAAAAAAAOA/AAAAAAAA4D8AAAAAAADgPwAAAAAAAOA/AAAAAAAA4D8AAAAAAADgPwAAAAAAAOA/AAAAAAAA4D8CAAAAjAAAAAEAAAAAAAAARFRqC////wgAAAAAAAAAAAAAAAAAAAAAAAAAAAAAAAAAAAAAZAAAAAEAAABAAAAAAAAAAAAAAAAAAAAAAAAAAAAAAAAAAAAAAAAAAAAAAAAAAAAAAAAAAAAAAAAAAAAAAAAAAAAAAAAAAAAAAAAAAAAAAAAAAAAAAAAAAAAAAAAAAAAAFAAAADwAAAABAAAAAAAAAAAAAAkt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EVGoE////AQAAAAAAAAAAAAAAAAAAAAAAAAAAAAAAAAAAAAAAAAAAAAAAAn9/fwDn5uYDzMzMAMDA/wB/f38AAAAAAAAAAAAAAAAAAAAAAAAAAAAhAAAAGAAAABQAAABkFAAAkicAANMYAADKKQAAEAAAACYAAAAIAAAA//////////8="/>
              </a:ext>
            </a:extLst>
          </p:cNvSpPr>
          <p:nvPr/>
        </p:nvSpPr>
        <p:spPr>
          <a:xfrm>
            <a:off x="3314700" y="6432550"/>
            <a:ext cx="720725" cy="360680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BR">
                <a:solidFill>
                  <a:srgbClr val="FFFFFF"/>
                </a:solidFill>
              </a:defRPr>
            </a:pPr>
            <a:r>
              <a:rPr lang="ja-JP" sz="1050" b="1"/>
              <a:t>ＳＢＲＡＥ</a:t>
            </a:r>
            <a:endParaRPr lang="pt-BR" sz="1050" b="1"/>
          </a:p>
        </p:txBody>
      </p:sp>
      <p:sp>
        <p:nvSpPr>
          <p:cNvPr id="45" name="Seta para cima e para baixo 35"/>
          <p:cNvSpPr>
            <a:extLst>
              <a:ext uri="smNativeData">
                <pr:smNativeData xmlns:pr="smNativeData" xmlns:p14="http://schemas.microsoft.com/office/powerpoint/2010/main" xmlns="" val="SMDATA_13_Vg72XhMAAAAlAAAAzQAAAA0AAAAAkAAAAEgAAACQAAAASAAAAAAAAAABAAAAAAAAAAEAAABQAAAAQv+Cug8A0D8AAAAAAADgPwAAAAAAAOA/AAAAAAAA4D8AAAAAAADgPwAAAAAAAOA/AAAAAAAA4D8AAAAAAADgPwAAAAAAAOA/AAAAAAAA4D8CAAAAjAAAAAEAAAAAAAAAvNfvAP///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IAAAAMAAAAEAAAAAAAAAAAAAAAAAAAAAAAAAAeAAAAaAAAAAAAAAAAAAAAAAAAAAAAAAAAAAAAECcAABAnAAAAAAAAAAAAAAAAAAAAAAAAAAAAAAAAAAAAAAAAAAAAABQAAAAAAAAAwMD/AAAAAABkAAAAMgAAAAAAAABkAAAAAAAAAH9/fwAKAAAAHwAAAFQAAAC81+8A////AQAAAAAAAAAAAAAAAAAAAAAAAAAAAAAAAAAAAAAAAAAAAAAAAn9/fwDn5uYDzMzMAMDA/wB/f38AAAAAAAAAAAAAAAAAAAAAAAAAAAAhAAAAGAAAABQAAACsFQAAXCEAAPgZAACVJAAAEAAAACYAAAAIAAAA//////////8="/>
              </a:ext>
            </a:extLst>
          </p:cNvSpPr>
          <p:nvPr/>
        </p:nvSpPr>
        <p:spPr>
          <a:xfrm rot="14720680">
            <a:off x="3609975" y="5335905"/>
            <a:ext cx="523875" cy="698500"/>
          </a:xfrm>
          <a:prstGeom prst="upDownArrow">
            <a:avLst>
              <a:gd name="adj1" fmla="val 50000"/>
              <a:gd name="adj2" fmla="val 50000"/>
            </a:avLst>
          </a:prstGeom>
          <a:solidFill>
            <a:srgbClr val="BCD7EF"/>
          </a:solidFill>
          <a:ln w="127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BR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6" name="角丸四角形 66"/>
          <p:cNvSpPr>
            <a:extLst>
              <a:ext uri="smNativeData">
                <pr:smNativeData xmlns:pr="smNativeData" xmlns:p14="http://schemas.microsoft.com/office/powerpoint/2010/main" xmlns="" val="SMDATA_13_Vg72XhMAAAAlAAAAZQAAAA0AAAAAkAAAAEgAAACQAAAASAAAAAAAAAABAAAAAAAAAAEAAABQAAAAhbacS3FV1T8AAAAAAAAAAAAAAAAAAOA/AAAAAAAA4D8AAAAAAADgPwAAAAAAAOA/AAAAAAAA4D8AAAAAAADgPwAAAAAAAOA/AAAAAAAA4D8CAAAAjAAAAAEAAAAAAAAA//8AAP///wgAAAAAAAAAAAAAAAAAAAAAAAAAAAAAAAAAAAAAZAAAAAEAAABAAAAAAAAAAAAAAAAAAAAAAAAAAAAAAAAAAAAAAAAAAAAAAAAAAAAAAAAAAAAAAAAAAAAAAAAAAAAAAAAAAAAAAAAAAAAAAAAAAAAAAAAAAAAAAAAAAAAAFAAAADwAAAABAAAAAAAAAAAAAAkt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P////8MAAAAEAAAAAAAAAAAAAAAAAAAAAAAAAAeAAAAaAAAAAAAAAAAAAAAAAAAAAAAAAAAAAAAECcAABAnAAAAAAAAAAAAAAAAAAAAAAAAAAAAAAAAAAAAAAAAAAAAABQAAAAAAAAAwMD/AAAAAABkAAAAMgAAAAAAAABkAAAAAAAAAH9/fwAKAAAAHwAAAFQAAAD//wAA////AQAAAAAAAAAAAAAAAAAAAAAAAAAAAAAAAAAAAAAAAAAAAAAAAn9/fwDn5uYDzMzMAMDA/wB/f38AAAAAAAAAAAAAAAAAAAAAAAAAAAAhAAAAGAAAABQAAAAZGQAADyEAAGAqAADSJgAAEAAAACYAAAAIAAAA//////////8="/>
              </a:ext>
            </a:extLst>
          </p:cNvSpPr>
          <p:nvPr/>
        </p:nvSpPr>
        <p:spPr>
          <a:xfrm>
            <a:off x="4079875" y="5374005"/>
            <a:ext cx="2808605" cy="936625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BR">
                <a:solidFill>
                  <a:srgbClr val="FFFFFF"/>
                </a:solidFill>
              </a:defRPr>
            </a:pPr>
            <a:r>
              <a:rPr lang="ja-JP" sz="1600" b="1" dirty="0">
                <a:solidFill>
                  <a:schemeClr val="tx1"/>
                </a:solidFill>
                <a:latin typeface="ＭＳ Ｐゴシック" charset="0"/>
                <a:ea typeface="ＭＳ Ｐゴシック" charset="0"/>
                <a:cs typeface="Calibri" pitchFamily="2" charset="0"/>
              </a:rPr>
              <a:t>会員数</a:t>
            </a:r>
            <a:endParaRPr lang="pt-BR" sz="1600" b="1" dirty="0">
              <a:solidFill>
                <a:schemeClr val="tx1"/>
              </a:solidFill>
              <a:latin typeface="Calibri Light" pitchFamily="2" charset="0"/>
              <a:ea typeface="Calibri Light" pitchFamily="2" charset="0"/>
              <a:cs typeface="Calibri" pitchFamily="2" charset="0"/>
            </a:endParaRPr>
          </a:p>
          <a:p>
            <a:pPr algn="ctr">
              <a:defRPr lang="pt-BR">
                <a:solidFill>
                  <a:srgbClr val="FFFFFF"/>
                </a:solidFill>
              </a:defRPr>
            </a:pPr>
            <a:r>
              <a:rPr lang="ja-JP" sz="1600" b="1" dirty="0" smtClean="0">
                <a:solidFill>
                  <a:schemeClr val="tx1"/>
                </a:solidFill>
                <a:latin typeface="Arial" pitchFamily="2" charset="0"/>
                <a:ea typeface="ＭＳ Ｐゴシック" charset="0"/>
                <a:cs typeface="Arial" pitchFamily="2" charset="0"/>
              </a:rPr>
              <a:t>進出</a:t>
            </a:r>
            <a:r>
              <a:rPr lang="pt-BR" altLang="ja-JP" sz="1600" b="1" dirty="0" smtClean="0">
                <a:solidFill>
                  <a:schemeClr val="tx1"/>
                </a:solidFill>
                <a:latin typeface="Arial" pitchFamily="2" charset="0"/>
                <a:ea typeface="ＭＳ Ｐゴシック" charset="0"/>
                <a:cs typeface="Arial" pitchFamily="2" charset="0"/>
              </a:rPr>
              <a:t>191</a:t>
            </a:r>
            <a:r>
              <a:rPr lang="ja-JP" sz="1600" b="1" dirty="0" smtClean="0">
                <a:solidFill>
                  <a:schemeClr val="tx1"/>
                </a:solidFill>
                <a:latin typeface="Arial" pitchFamily="2" charset="0"/>
                <a:ea typeface="ＭＳ Ｐゴシック" charset="0"/>
                <a:cs typeface="Arial" pitchFamily="2" charset="0"/>
              </a:rPr>
              <a:t>社</a:t>
            </a:r>
            <a:r>
              <a:rPr lang="ja-JP" sz="1600" b="1" dirty="0">
                <a:solidFill>
                  <a:schemeClr val="tx1"/>
                </a:solidFill>
                <a:latin typeface="Arial" pitchFamily="2" charset="0"/>
                <a:ea typeface="ＭＳ Ｐゴシック" charset="0"/>
                <a:cs typeface="Arial" pitchFamily="2" charset="0"/>
              </a:rPr>
              <a:t>・地場</a:t>
            </a:r>
            <a:r>
              <a:rPr lang="pt-BR" sz="1600" b="1" dirty="0" smtClean="0">
                <a:solidFill>
                  <a:schemeClr val="tx1"/>
                </a:solidFill>
                <a:latin typeface="Arial" pitchFamily="2" charset="0"/>
                <a:ea typeface="Calibri Light" pitchFamily="2" charset="0"/>
                <a:cs typeface="Arial" pitchFamily="2" charset="0"/>
              </a:rPr>
              <a:t>109</a:t>
            </a:r>
            <a:r>
              <a:rPr lang="ja-JP" sz="1600" b="1" dirty="0" smtClean="0">
                <a:solidFill>
                  <a:schemeClr val="tx1"/>
                </a:solidFill>
                <a:latin typeface="Arial" pitchFamily="2" charset="0"/>
                <a:ea typeface="ＭＳ Ｐゴシック" charset="0"/>
                <a:cs typeface="Arial" pitchFamily="2" charset="0"/>
              </a:rPr>
              <a:t>社</a:t>
            </a:r>
            <a:endParaRPr lang="pt-BR" sz="1600" b="1" dirty="0">
              <a:solidFill>
                <a:schemeClr val="tx1"/>
              </a:solidFill>
              <a:latin typeface="Arial" pitchFamily="2" charset="0"/>
              <a:ea typeface="Calibri Light" pitchFamily="2" charset="0"/>
              <a:cs typeface="Arial" pitchFamily="2" charset="0"/>
            </a:endParaRPr>
          </a:p>
          <a:p>
            <a:pPr algn="ctr">
              <a:defRPr lang="pt-BR">
                <a:solidFill>
                  <a:srgbClr val="FFFFFF"/>
                </a:solidFill>
              </a:defRPr>
            </a:pPr>
            <a:r>
              <a:rPr lang="ja-JP" sz="1600" b="1" dirty="0">
                <a:solidFill>
                  <a:schemeClr val="tx1"/>
                </a:solidFill>
                <a:latin typeface="Arial" pitchFamily="2" charset="0"/>
                <a:ea typeface="ＭＳ Ｐゴシック" charset="0"/>
                <a:cs typeface="Arial" pitchFamily="2" charset="0"/>
              </a:rPr>
              <a:t>合計</a:t>
            </a:r>
            <a:r>
              <a:rPr lang="pt-BR" sz="1600" b="1" dirty="0" smtClean="0">
                <a:solidFill>
                  <a:schemeClr val="tx1"/>
                </a:solidFill>
                <a:latin typeface="Arial" pitchFamily="2" charset="0"/>
                <a:ea typeface="Calibri Light" pitchFamily="2" charset="0"/>
                <a:cs typeface="Arial" pitchFamily="2" charset="0"/>
              </a:rPr>
              <a:t>300</a:t>
            </a:r>
            <a:r>
              <a:rPr lang="ja-JP" sz="1600" b="1" dirty="0">
                <a:solidFill>
                  <a:schemeClr val="tx1"/>
                </a:solidFill>
                <a:latin typeface="Arial" pitchFamily="2" charset="0"/>
                <a:ea typeface="ＭＳ Ｐゴシック" charset="0"/>
                <a:cs typeface="Arial" pitchFamily="2" charset="0"/>
              </a:rPr>
              <a:t>社（</a:t>
            </a:r>
            <a:r>
              <a:rPr lang="pt-BR" sz="1600" b="1" dirty="0" smtClean="0">
                <a:solidFill>
                  <a:schemeClr val="tx1"/>
                </a:solidFill>
                <a:latin typeface="Arial" pitchFamily="2" charset="0"/>
                <a:ea typeface="Calibri Light" pitchFamily="2" charset="0"/>
                <a:cs typeface="Arial" pitchFamily="2" charset="0"/>
              </a:rPr>
              <a:t>202</a:t>
            </a:r>
            <a:r>
              <a:rPr lang="pt-BR" altLang="ja-JP" sz="1600" b="1" dirty="0" smtClean="0">
                <a:solidFill>
                  <a:schemeClr val="tx1"/>
                </a:solidFill>
                <a:latin typeface="Arial" pitchFamily="2" charset="0"/>
                <a:ea typeface="Calibri Light" pitchFamily="2" charset="0"/>
                <a:cs typeface="Arial" pitchFamily="2" charset="0"/>
              </a:rPr>
              <a:t>1</a:t>
            </a:r>
            <a:r>
              <a:rPr lang="pt-BR" sz="1600" b="1" dirty="0" smtClean="0">
                <a:solidFill>
                  <a:schemeClr val="tx1"/>
                </a:solidFill>
                <a:latin typeface="Arial" pitchFamily="2" charset="0"/>
                <a:ea typeface="Calibri Light" pitchFamily="2" charset="0"/>
                <a:cs typeface="Arial" pitchFamily="2" charset="0"/>
              </a:rPr>
              <a:t>/4</a:t>
            </a:r>
            <a:r>
              <a:rPr lang="ja-JP" sz="1600" b="1" dirty="0" smtClean="0">
                <a:solidFill>
                  <a:schemeClr val="tx1"/>
                </a:solidFill>
                <a:latin typeface="Arial" pitchFamily="2" charset="0"/>
                <a:ea typeface="ＭＳ Ｐゴシック" charset="0"/>
                <a:cs typeface="Arial" pitchFamily="2" charset="0"/>
              </a:rPr>
              <a:t>）</a:t>
            </a:r>
            <a:endParaRPr lang="pt-BR" sz="1600" b="1" dirty="0">
              <a:solidFill>
                <a:schemeClr val="tx1"/>
              </a:solidFill>
              <a:latin typeface="Arial" pitchFamily="2" charset="0"/>
              <a:ea typeface="Calibri Light" pitchFamily="2" charset="0"/>
              <a:cs typeface="Arial" pitchFamily="2" charset="0"/>
            </a:endParaRPr>
          </a:p>
        </p:txBody>
      </p:sp>
      <p:sp>
        <p:nvSpPr>
          <p:cNvPr id="47" name="角丸四角形 52"/>
          <p:cNvSpPr>
            <a:extLst>
              <a:ext uri="smNativeData">
                <pr:smNativeData xmlns:pr="smNativeData" xmlns:p14="http://schemas.microsoft.com/office/powerpoint/2010/main" xmlns="" val="SMDATA_13_Vg72XhMAAAAlAAAAZQAAAA0AAAAAkAAAAEgAAACQAAAASAAAAAAAAAABAAAAAAAAAAEAAABQAAAAhbacS3FV1T8AAAAAAAAAAAAAAAAAAOA/AAAAAAAA4D8AAAAAAADgPwAAAAAAAOA/AAAAAAAA4D8AAAAAAADgPwAAAAAAAOA/AAAAAAAA4D8CAAAAjAAAAAEAAAAAAAAA3+z3AP///wgAAAAAAAAAAAAAAAAAAAAAAAAAAAAAAAAAAAAAZAAAAAEAAABAAAAAAAAAAAAAAAAAAAAAAAAAAAAAAAAAAAAAAAAAAAAAAAAAAAAAAAAAAAAAAAAAAAAAAAAAAAAAAAAAAAAAAAAAAAAAAAAAAAAAAAAAAAAAAAAAAAAAFAAAADwAAAABAAAAAAAAAAAAAAke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f7PcA////AQAAAAAAAAAAAAAAAAAAAAAAAAAAAAAAAAAAAAAAAAAAAAAAAn9/fwDn5uYDzMzMAMDA/wB/f38AAAAAAAAAAAAAAAAAAAAAAAAAAAAhAAAAGAAAABQAAAA/LwAAlCQAAAJBAABhJgAAEAAAACYAAAAIAAAA//////////8="/>
              </a:ext>
            </a:extLst>
          </p:cNvSpPr>
          <p:nvPr/>
        </p:nvSpPr>
        <p:spPr>
          <a:xfrm>
            <a:off x="7680325" y="5946140"/>
            <a:ext cx="2887345" cy="292735"/>
          </a:xfrm>
          <a:prstGeom prst="roundRect">
            <a:avLst>
              <a:gd name="adj" fmla="val 16667"/>
            </a:avLst>
          </a:prstGeom>
          <a:solidFill>
            <a:srgbClr val="DFECF7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BR">
                <a:solidFill>
                  <a:srgbClr val="FFFFFF"/>
                </a:solidFill>
              </a:defRPr>
            </a:pPr>
            <a:r>
              <a:rPr lang="pt-BR" sz="1100" b="1">
                <a:solidFill>
                  <a:schemeClr val="tx1"/>
                </a:solidFill>
                <a:latin typeface="Calibri Light" pitchFamily="2" charset="0"/>
                <a:ea typeface="Calibri Light" pitchFamily="2" charset="0"/>
                <a:cs typeface="Arial" pitchFamily="2" charset="0"/>
              </a:rPr>
              <a:t>CIPPS</a:t>
            </a:r>
            <a:r>
              <a:rPr lang="ja-JP" sz="1100" b="1">
                <a:solidFill>
                  <a:schemeClr val="tx1"/>
                </a:solidFill>
                <a:latin typeface="ＭＳ Ｐゴシック" charset="0"/>
                <a:ea typeface="ＭＳ Ｐゴシック" charset="0"/>
                <a:cs typeface="Arial" pitchFamily="2" charset="0"/>
              </a:rPr>
              <a:t>国際公共政策研究センターに進出企業の景況感調査を協力</a:t>
            </a:r>
            <a:endParaRPr lang="pt-BR" sz="1050" b="1">
              <a:solidFill>
                <a:schemeClr val="tx1"/>
              </a:solidFill>
              <a:latin typeface="Arial" pitchFamily="2" charset="0"/>
              <a:ea typeface="Calibri" pitchFamily="2" charset="0"/>
              <a:cs typeface="Arial" pitchFamily="2" charset="0"/>
            </a:endParaRPr>
          </a:p>
        </p:txBody>
      </p:sp>
      <p:sp>
        <p:nvSpPr>
          <p:cNvPr id="48" name="左右矢印 56"/>
          <p:cNvSpPr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DZxHrx+L4D8AAAAAAADgPwAAAAAAAOA/AAAAAAAA4D8AAAAAAADgPwAAAAAAAOA/AAAAAAAA4D8AAAAAAADgPwAAAAAAAOA/AAAAAAAA4D8CAAAAjAAAAAEAAAAAAAAAvNfvAP/PfQAAAAAAAAAAAAAAAAAAAAAAAAAAAAAAAAAAAAAAZAAAAAEAAABAAAAAAAAAAGQAAAAOAQAAAAAAAAEAAAAyAAAA/9WRAAAAAAAAAAAAAAAAAAAAAAAAAAAAAAAAAAAAAAAAAAAAAAAAAAAAAAAAAAAAAAAAAAAAAAAAAAAAFAAAADwAAAABAAAAAAAAAAAAAAktAAAAAQAAABQAAAAUAAAAFAAAAAEAAAAAAAAAZAAAAGQAAAAAAAAAZAAAAGQAAAAVAAAAYAAAAAAAAAAAAAAAAAAAAAAAAAAAAAAAAAAAAAAAAAAAAAAAAAAAAAAAAAAAAAAAAAAACQAAAAAAAAAAAAAAAAAAAAAAAAAAAAAAAAAAAAAAAAAAAAAAAAAAAAAAAAAAAAAAABYAAABMAAAAAAAAAAAAAAAAAAAAAAAAAAAAAAAAAAAJAAAAAAAAAAAAAAAAAAAAAAAAAAAAAAAAAAAAAAAAAAAAAAAAAAAAAAAAAAAAAAAAAAAAABcAAAAUAAAAAAAAAAAAAAD/fwAA/38AAAAAAAAJAAAABAAAAOyprwEMAAAAEAAAAAAAAAAAAAAAAAAAAAAAAAAeAAAAaAAAAAAAAAAAAAAAAAAAAAAAAAAAAAAAECcAABAnAAAAAAAAAAAAAAAAAAAAAAAAAAAAAAAAAAAAAAAAAAAAABQAAAAAAAAAwMD/AAAAAABkAAAAMgAAAAAAAABkAAAAAAAAAH9/fwAKAAAAHwAAAFQAAAC81+8A/899AP/VkQAAAAAAAAAAAAAAAAAAAAAAAAAAAAAAAAAAAAAAAAAAAgAAAAIAAAACAAAAAMDA/wB/f38AAAAAAAAAAAAAAAAAAAAAAAAAAAAhAAAAGAAAABQAAABpKgAAMiYAABMvAABzKAAAEAAAACYAAAAIAAAA//////////8="/>
              </a:ext>
            </a:extLst>
          </p:cNvSpPr>
          <p:nvPr/>
        </p:nvSpPr>
        <p:spPr>
          <a:xfrm rot="1117880">
            <a:off x="6894195" y="6209030"/>
            <a:ext cx="758190" cy="366395"/>
          </a:xfrm>
          <a:prstGeom prst="leftRightArrow">
            <a:avLst>
              <a:gd name="adj1" fmla="val 50000"/>
              <a:gd name="adj2" fmla="val 49976"/>
            </a:avLst>
          </a:prstGeom>
          <a:solidFill>
            <a:srgbClr val="BCD7EF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BR"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49" name="角丸四角形 57"/>
          <p:cNvSpPr>
            <a:extLst>
              <a:ext uri="smNativeData">
                <pr:smNativeData xmlns:pr="smNativeData" xmlns:p14="http://schemas.microsoft.com/office/powerpoint/2010/main" xmlns="" val="SMDATA_13_Vg72XhMAAAAlAAAAZQAAAA0AAAAAkAAAAEgAAACQAAAASAAAAAAAAAABAAAAAAAAAAEAAABQAAAAhbacS3FV1T8AAAAAAAAAAAAAAAAAAOA/AAAAAAAA4D8AAAAAAADgPwAAAAAAAOA/AAAAAAAA4D8AAAAAAADgPwAAAAAAAOA/AAAAAAAA4D8CAAAAjAAAAAEAAAAAAAAA3+z3AP///wgAAAAAAAAAAAAAAAAAAAAAAAAAAAAAAAAAAAAAZAAAAAEAAABAAAAAAAAAAAAAAAAAAAAAAAAAAAAAAAAAAAAAAAAAAAAAAAAAAAAAAAAAAAAAAAAAAAAAAAAAAAAAAAAAAAAAAAAAAAAAAAAAAAAAAAAAAAAAAAAAAAAAFAAAADwAAAABAAAAAAAAAAAAAAk8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f7PcA////AQAAAAAAAAAAAAAAAAAAAAAAAAAAAAAAAAAAAAAAAAAAAAAAAn9/fwDn5uYDzMzMAMDA/wB/f38AAAAAAAAAAAAAAAAAAAAAAAAAAAAhAAAAGAAAABQAAAA/LwAA1x4AAPZAAAAPIQAAEAAAACYAAAAIAAAA//////////8="/>
              </a:ext>
            </a:extLst>
          </p:cNvSpPr>
          <p:nvPr/>
        </p:nvSpPr>
        <p:spPr>
          <a:xfrm>
            <a:off x="7680325" y="5013325"/>
            <a:ext cx="2879725" cy="360680"/>
          </a:xfrm>
          <a:prstGeom prst="roundRect">
            <a:avLst>
              <a:gd name="adj" fmla="val 16667"/>
            </a:avLst>
          </a:prstGeom>
          <a:solidFill>
            <a:srgbClr val="DFECF7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BR">
                <a:solidFill>
                  <a:srgbClr val="FFFFFF"/>
                </a:solidFill>
              </a:defRPr>
            </a:pPr>
            <a:r>
              <a:rPr lang="ja-JP" sz="1400" b="1">
                <a:solidFill>
                  <a:schemeClr val="tx1"/>
                </a:solidFill>
              </a:rPr>
              <a:t>日本都道府県（三重県他）</a:t>
            </a:r>
            <a:endParaRPr lang="pt-BR" sz="1400" b="1">
              <a:solidFill>
                <a:schemeClr val="tx1"/>
              </a:solidFill>
            </a:endParaRPr>
          </a:p>
        </p:txBody>
      </p:sp>
      <p:sp>
        <p:nvSpPr>
          <p:cNvPr id="50" name="左右矢印 63"/>
          <p:cNvSpPr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2AKcyIQf2D8AAAAAAADgPwAAAAAAAOA/AAAAAAAA4D8AAAAAAADgPwAAAAAAAOA/AAAAAAAA4D8AAAAAAADgPwAAAAAAAOA/AAAAAAAA4D8CAAAAjAAAAAEAAAAAAAAA193jAP///wgAAAAAAAAAAAAAAAAAAAAAAAAAAAAAAAAAAAAAZAAAAAEAAABAAAAAAAAAAAAAAAAAAAAAAAAAAAAAAAAAAAAAAAAAAAAAAAAAAAAAAAAAAAAAAAAAAAAAAAAAAAAAAAAAAAAAAAAAAAAAAAAAAAAAAAAAAAAAAAAAAAAAFAAAADwAAAABAAAAAAAAAAAAAAk8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X3eMA////AQAAAAAAAAAAAAAAAAAAAAAAAAAAAAAAAAAAAAAAAAAAAAAAAn9/fwDn5uYDzMzMAMDA/wB/f38AAAAAAAAAAAAAAAAAAAAAAAAAAAAhAAAAGAAAABQAAAB/FAAAghMAAHcZAACaFgAAEAAAACYAAAAIAAAA//////////8="/>
              </a:ext>
            </a:extLst>
          </p:cNvSpPr>
          <p:nvPr/>
        </p:nvSpPr>
        <p:spPr>
          <a:xfrm rot="1512615">
            <a:off x="3331845" y="3171190"/>
            <a:ext cx="807720" cy="502920"/>
          </a:xfrm>
          <a:prstGeom prst="leftRightArrow">
            <a:avLst>
              <a:gd name="adj1" fmla="val 50000"/>
              <a:gd name="adj2" fmla="val 50035"/>
            </a:avLst>
          </a:prstGeom>
          <a:solidFill>
            <a:srgbClr val="D7DDE3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BR">
                <a:solidFill>
                  <a:srgbClr val="FFFFFF"/>
                </a:solidFill>
              </a:defRPr>
            </a:pPr>
            <a:r>
              <a:rPr lang="ja-JP" sz="1000"/>
              <a:t>　</a:t>
            </a:r>
            <a:endParaRPr lang="pt-BR" sz="1000"/>
          </a:p>
          <a:p>
            <a:pPr algn="ctr">
              <a:defRPr lang="pt-BR">
                <a:solidFill>
                  <a:srgbClr val="FFFFFF"/>
                </a:solidFill>
              </a:defRPr>
            </a:pPr>
            <a:endParaRPr lang="pt-BR" sz="1100" b="1"/>
          </a:p>
          <a:p>
            <a:pPr algn="ctr">
              <a:defRPr lang="pt-BR">
                <a:solidFill>
                  <a:srgbClr val="FFFFFF"/>
                </a:solidFill>
              </a:defRPr>
            </a:pPr>
            <a:endParaRPr lang="pt-BR" sz="1100"/>
          </a:p>
        </p:txBody>
      </p:sp>
      <p:sp>
        <p:nvSpPr>
          <p:cNvPr id="51" name="CaixaDeTexto 6"/>
          <p:cNvSpPr>
            <a:extLst>
              <a:ext uri="smNativeData">
                <pr:smNativeData xmlns:pr="smNativeData" xmlns:p14="http://schemas.microsoft.com/office/powerpoint/2010/main" xmlns="" val="SMDATA_13_Vg72XhMAAAAlAAAAZAAAAE0AAAAAkAAAAEgAAACQAAAASAAAAAAAAAAA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QAAAAMAAAAEAAAAAAAAAAAAAAAAAAAAAAAAAAeAAAAaAAAAAAAAAAAAAAAAAAAAAAAAAAAAAAAECcAABAnAAAAAAAAAAAAAAAAAAAAAAAAAAAAAAAAAAAAAAAAAAAAABQAAAAAAAAAwMD/AAAAAABkAAAAMgAAAAAAAABkAAAAAAAAAH9/fwAKAAAAHwAAAFQAAABbm9UF////AQAAAAAAAAAAAAAAAAAAAAAAAAAAAAAAAAAAAAAAAAAAAAAAAn9/fwDn5uYDzMzMAMDA/wB/f38AAAAAAAAAAAAAAAAAAAAAAAAAAAAhAAAAGAAAABQAAABeCwAA/BUAABkZAACEHAAAECAAACYAAAAIAAAA//////////8="/>
              </a:ext>
            </a:extLst>
          </p:cNvSpPr>
          <p:nvPr/>
        </p:nvSpPr>
        <p:spPr>
          <a:xfrm>
            <a:off x="1847850" y="3573780"/>
            <a:ext cx="2232025" cy="10617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defRPr lang="pt-BR"/>
            </a:pPr>
            <a:r>
              <a:rPr lang="ja-JP" sz="1500" b="1">
                <a:solidFill>
                  <a:srgbClr val="02303E"/>
                </a:solidFill>
                <a:latin typeface="Arial" pitchFamily="2" charset="0"/>
                <a:ea typeface="HGP明朝E" charset="0"/>
                <a:cs typeface="Calibri" pitchFamily="2" charset="0"/>
              </a:rPr>
              <a:t>　●</a:t>
            </a:r>
            <a:r>
              <a:rPr lang="ja-JP" sz="1400" b="1">
                <a:solidFill>
                  <a:srgbClr val="02303E"/>
                </a:solidFill>
                <a:latin typeface="ＭＳ Ｐゴシック" charset="0"/>
                <a:ea typeface="ＭＳ Ｐゴシック" charset="0"/>
                <a:cs typeface="Calibri" pitchFamily="2" charset="0"/>
              </a:rPr>
              <a:t>日伯経済合同委員会</a:t>
            </a:r>
            <a:endParaRPr lang="pt-BR" sz="1400" b="1">
              <a:solidFill>
                <a:srgbClr val="02303E"/>
              </a:solidFill>
              <a:latin typeface="Calibri Light" pitchFamily="2" charset="0"/>
              <a:ea typeface="Calibri Light" pitchFamily="2" charset="0"/>
              <a:cs typeface="Calibri" pitchFamily="2" charset="0"/>
            </a:endParaRPr>
          </a:p>
          <a:p>
            <a:pPr algn="ctr">
              <a:defRPr lang="pt-BR"/>
            </a:pPr>
            <a:r>
              <a:rPr lang="ja-JP" sz="1100" b="1">
                <a:solidFill>
                  <a:srgbClr val="02303E"/>
                </a:solidFill>
                <a:latin typeface="ＭＳ Ｐゴシック" charset="0"/>
                <a:ea typeface="ＭＳ Ｐゴシック" charset="0"/>
                <a:cs typeface="Calibri" pitchFamily="2" charset="0"/>
              </a:rPr>
              <a:t>　（天然資源</a:t>
            </a:r>
            <a:r>
              <a:rPr lang="pt-BR" sz="1100" b="1">
                <a:solidFill>
                  <a:srgbClr val="02303E"/>
                </a:solidFill>
                <a:latin typeface="Calibri Light" pitchFamily="2" charset="0"/>
                <a:ea typeface="Calibri Light" pitchFamily="2" charset="0"/>
                <a:cs typeface="Calibri" pitchFamily="2" charset="0"/>
              </a:rPr>
              <a:t>/</a:t>
            </a:r>
            <a:r>
              <a:rPr lang="ja-JP" sz="1100" b="1">
                <a:solidFill>
                  <a:srgbClr val="02303E"/>
                </a:solidFill>
                <a:latin typeface="ＭＳ Ｐゴシック" charset="0"/>
                <a:ea typeface="ＭＳ Ｐゴシック" charset="0"/>
                <a:cs typeface="Calibri" pitchFamily="2" charset="0"/>
              </a:rPr>
              <a:t>エネルギー</a:t>
            </a:r>
            <a:r>
              <a:rPr lang="pt-BR" sz="1100" b="1">
                <a:solidFill>
                  <a:srgbClr val="02303E"/>
                </a:solidFill>
                <a:latin typeface="Calibri Light" pitchFamily="2" charset="0"/>
                <a:ea typeface="Calibri Light" pitchFamily="2" charset="0"/>
                <a:cs typeface="Calibri" pitchFamily="2" charset="0"/>
              </a:rPr>
              <a:t>/</a:t>
            </a:r>
            <a:r>
              <a:rPr lang="ja-JP" sz="1100" b="1">
                <a:solidFill>
                  <a:srgbClr val="02303E"/>
                </a:solidFill>
                <a:latin typeface="ＭＳ Ｐゴシック" charset="0"/>
                <a:ea typeface="ＭＳ Ｐゴシック" charset="0"/>
                <a:cs typeface="Calibri" pitchFamily="2" charset="0"/>
              </a:rPr>
              <a:t>インフラ</a:t>
            </a:r>
            <a:r>
              <a:rPr lang="pt-BR" sz="1100" b="1">
                <a:solidFill>
                  <a:srgbClr val="02303E"/>
                </a:solidFill>
                <a:latin typeface="Calibri Light" pitchFamily="2" charset="0"/>
                <a:ea typeface="Calibri Light" pitchFamily="2" charset="0"/>
                <a:cs typeface="Calibri" pitchFamily="2" charset="0"/>
              </a:rPr>
              <a:t>/</a:t>
            </a:r>
            <a:r>
              <a:rPr lang="ja-JP" sz="1100" b="1">
                <a:solidFill>
                  <a:srgbClr val="02303E"/>
                </a:solidFill>
                <a:latin typeface="ＭＳ Ｐゴシック" charset="0"/>
                <a:ea typeface="ＭＳ Ｐゴシック" charset="0"/>
                <a:cs typeface="Calibri" pitchFamily="2" charset="0"/>
              </a:rPr>
              <a:t>　環境技術イノベーション</a:t>
            </a:r>
            <a:r>
              <a:rPr lang="pt-BR" sz="1100" b="1">
                <a:solidFill>
                  <a:srgbClr val="02303E"/>
                </a:solidFill>
                <a:latin typeface="Calibri Light" pitchFamily="2" charset="0"/>
                <a:ea typeface="Calibri Light" pitchFamily="2" charset="0"/>
                <a:cs typeface="Calibri" pitchFamily="2" charset="0"/>
              </a:rPr>
              <a:t>/</a:t>
            </a:r>
          </a:p>
          <a:p>
            <a:pPr algn="ctr">
              <a:defRPr lang="pt-BR"/>
            </a:pPr>
            <a:r>
              <a:rPr lang="ja-JP" sz="1100" b="1">
                <a:solidFill>
                  <a:srgbClr val="02303E"/>
                </a:solidFill>
                <a:latin typeface="ＭＳ Ｐゴシック" charset="0"/>
                <a:ea typeface="ＭＳ Ｐゴシック" charset="0"/>
                <a:cs typeface="Calibri" pitchFamily="2" charset="0"/>
              </a:rPr>
              <a:t>農業林業</a:t>
            </a:r>
            <a:r>
              <a:rPr lang="pt-BR" sz="1100" b="1">
                <a:solidFill>
                  <a:srgbClr val="02303E"/>
                </a:solidFill>
                <a:latin typeface="Calibri Light" pitchFamily="2" charset="0"/>
                <a:ea typeface="Calibri Light" pitchFamily="2" charset="0"/>
                <a:cs typeface="Calibri" pitchFamily="2" charset="0"/>
              </a:rPr>
              <a:t>/</a:t>
            </a:r>
            <a:r>
              <a:rPr lang="ja-JP" sz="1100" b="1">
                <a:solidFill>
                  <a:srgbClr val="02303E"/>
                </a:solidFill>
                <a:latin typeface="ＭＳ Ｐゴシック" charset="0"/>
                <a:ea typeface="ＭＳ Ｐゴシック" charset="0"/>
                <a:cs typeface="Calibri" pitchFamily="2" charset="0"/>
              </a:rPr>
              <a:t>金融</a:t>
            </a:r>
            <a:r>
              <a:rPr lang="pt-BR" sz="1100" b="1">
                <a:solidFill>
                  <a:srgbClr val="02303E"/>
                </a:solidFill>
                <a:latin typeface="Calibri Light" pitchFamily="2" charset="0"/>
                <a:ea typeface="Calibri Light" pitchFamily="2" charset="0"/>
                <a:cs typeface="Calibri" pitchFamily="2" charset="0"/>
              </a:rPr>
              <a:t>/</a:t>
            </a:r>
            <a:r>
              <a:rPr lang="ja-JP" sz="1100" b="1">
                <a:solidFill>
                  <a:srgbClr val="02303E"/>
                </a:solidFill>
                <a:latin typeface="ＭＳ Ｐゴシック" charset="0"/>
                <a:ea typeface="ＭＳ Ｐゴシック" charset="0"/>
                <a:cs typeface="Calibri" pitchFamily="2" charset="0"/>
              </a:rPr>
              <a:t>観光）</a:t>
            </a:r>
            <a:endParaRPr lang="pt-BR" sz="1100" b="1">
              <a:solidFill>
                <a:srgbClr val="02303E"/>
              </a:solidFill>
              <a:latin typeface="Calibri Light" pitchFamily="2" charset="0"/>
              <a:ea typeface="Calibri Light" pitchFamily="2" charset="0"/>
              <a:cs typeface="Calibri" pitchFamily="2" charset="0"/>
            </a:endParaRPr>
          </a:p>
          <a:p>
            <a:pPr algn="ctr">
              <a:defRPr lang="pt-BR"/>
            </a:pPr>
            <a:r>
              <a:rPr lang="ja-JP" sz="1500" b="1">
                <a:solidFill>
                  <a:srgbClr val="02303E"/>
                </a:solidFill>
                <a:latin typeface="ＭＳ Ｐゴシック" charset="0"/>
                <a:ea typeface="ＭＳ Ｐゴシック" charset="0"/>
                <a:cs typeface="Calibri" pitchFamily="2" charset="0"/>
              </a:rPr>
              <a:t>●</a:t>
            </a:r>
            <a:r>
              <a:rPr lang="ja-JP" sz="1400" b="1">
                <a:solidFill>
                  <a:srgbClr val="02303E"/>
                </a:solidFill>
                <a:latin typeface="ＭＳ Ｐゴシック" charset="0"/>
                <a:ea typeface="ＭＳ Ｐゴシック" charset="0"/>
                <a:cs typeface="Calibri" pitchFamily="2" charset="0"/>
              </a:rPr>
              <a:t>投資環境改善全般</a:t>
            </a:r>
          </a:p>
        </p:txBody>
      </p:sp>
      <p:sp>
        <p:nvSpPr>
          <p:cNvPr id="52" name="正方形/長方形 1"/>
          <p:cNvSpPr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AAAAAAAA4D8AAAAAAADgPwAAAAAAAOA/AAAAAAAA4D8AAAAAAADgPwAAAAAAAOA/AAAAAAAA4D8AAAAAAADgPwAAAAAAAOA/AAAAAAAA4D8CAAAAjAAAAAEAAAAAAAAAW5vVDP///wgAAAAAAAAAAAAAAAAAAAAAAAAAAAAAAAAAAAAAZAAAAAEAAABAAAAAAAAAAAAAAAAAAAAAAAAAAAAAAAAAAAAAAAAAAAAAAAAAAAAAAAAAAAAAAAAAAAAAAAAAAAAAAAAAAAAAAAAAAAAAAAAAAAAAAAAAAAAAAAAAAAAAFAAAADwAAAABAAAAAAAAAERzngA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Kf///8MAAAAEAAAAAAAAAAAAAAAAAAAAAAAAAAeAAAAaAAAAAAAAAAAAAAAAAAAAAAAAAAAAAAAECcAABAnAAAAAAAAAAAAAAAAAAAAAAAAAAAAAAAAAAAAAAAAAAAAABQAAAAAAAAAwMD/AAAAAABkAAAAMgAAAAAAAABkAAAAAAAAAH9/fwAKAAAAHwAAAFQAAABbm9UF////AQAAAAAAAAAAAAAAAAAAAAAAAAAAAAAAAAAAAAAAAAAARHOeAH9/fwDn5uYDzMzMAMDA/wB/f38AAAAAAAAAAAAAAAAAAAAAAAAAAAAhAAAAGAAAABQAAACgKgAAKQAAAIRBAADPAgAAEAAAACYAAAAIAAAA//////////8="/>
              </a:ext>
            </a:extLst>
          </p:cNvSpPr>
          <p:nvPr/>
        </p:nvSpPr>
        <p:spPr>
          <a:xfrm>
            <a:off x="6929120" y="26035"/>
            <a:ext cx="3721100" cy="43053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rgbClr val="44739E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BR">
                <a:solidFill>
                  <a:srgbClr val="FFFFFF"/>
                </a:solidFill>
              </a:defRPr>
            </a:pPr>
            <a:r>
              <a:rPr lang="ja-JP" sz="1200" b="1" dirty="0" smtClean="0"/>
              <a:t>作成</a:t>
            </a:r>
            <a:r>
              <a:rPr lang="ja-JP" altLang="pt-BR" sz="1200" b="1" dirty="0" smtClean="0"/>
              <a:t>（Ｈ）</a:t>
            </a:r>
            <a:r>
              <a:rPr lang="ja-JP" sz="1200" b="1" dirty="0" smtClean="0"/>
              <a:t>：</a:t>
            </a:r>
            <a:r>
              <a:rPr lang="pt-BR" altLang="ja-JP" sz="1200" b="1" dirty="0" smtClean="0"/>
              <a:t>2020</a:t>
            </a:r>
            <a:r>
              <a:rPr lang="ja-JP" sz="1200" b="1" dirty="0" smtClean="0"/>
              <a:t>・</a:t>
            </a:r>
            <a:r>
              <a:rPr lang="pt-BR" altLang="ja-JP" sz="1200" b="1" dirty="0" smtClean="0"/>
              <a:t>6</a:t>
            </a:r>
            <a:r>
              <a:rPr lang="ja-JP" sz="1200" b="1" dirty="0" smtClean="0"/>
              <a:t>・</a:t>
            </a:r>
            <a:r>
              <a:rPr lang="pt-BR" altLang="ja-JP" sz="1200" b="1" dirty="0" smtClean="0"/>
              <a:t>15  </a:t>
            </a:r>
            <a:endParaRPr lang="pt-BR" sz="1200" b="1" dirty="0" smtClean="0"/>
          </a:p>
          <a:p>
            <a:pPr algn="ctr">
              <a:defRPr lang="pt-BR">
                <a:solidFill>
                  <a:srgbClr val="FFFFFF"/>
                </a:solidFill>
              </a:defRPr>
            </a:pPr>
            <a:r>
              <a:rPr lang="ja-JP" altLang="pt-BR" sz="1200" b="1" dirty="0" smtClean="0"/>
              <a:t>改定（Ｈ）：</a:t>
            </a:r>
            <a:r>
              <a:rPr lang="pt-BR" altLang="ja-JP" sz="1200" b="1" dirty="0" smtClean="0"/>
              <a:t>2021</a:t>
            </a:r>
            <a:r>
              <a:rPr lang="ja-JP" altLang="pt-BR" sz="1200" b="1" dirty="0" smtClean="0"/>
              <a:t>・</a:t>
            </a:r>
            <a:r>
              <a:rPr lang="pt-BR" altLang="ja-JP" sz="1200" b="1" dirty="0"/>
              <a:t>4</a:t>
            </a:r>
            <a:r>
              <a:rPr lang="ja-JP" altLang="pt-BR" sz="1200" b="1" dirty="0" smtClean="0"/>
              <a:t>・</a:t>
            </a:r>
            <a:r>
              <a:rPr lang="pt-BR" altLang="ja-JP" sz="1200" b="1" smtClean="0"/>
              <a:t>01</a:t>
            </a:r>
            <a:endParaRPr lang="pt-BR" sz="1200" b="1" dirty="0"/>
          </a:p>
        </p:txBody>
      </p:sp>
      <p:sp>
        <p:nvSpPr>
          <p:cNvPr id="53" name="角丸四角形 2"/>
          <p:cNvSpPr>
            <a:extLst>
              <a:ext uri="smNativeData">
                <pr:smNativeData xmlns:pr="smNativeData" xmlns:p14="http://schemas.microsoft.com/office/powerpoint/2010/main" xmlns="" val="SMDATA_13_Vg72XhMAAAAlAAAAZQAAAA0AAAAAkAAAAEgAAACQAAAASAAAAAAAAAABAAAAAAAAAAEAAABQAAAAhbacS3FV1T8AAAAAAAAAAAAAAAAAAOA/AAAAAAAA4D8AAAAAAADgPwAAAAAAAOA/AAAAAAAA4D8AAAAAAADgPwAAAAAAAOA/AAAAAAAA4D8CAAAAjAAAAAEAAAAAAAAAW5vVDP///wgAAAAAAAAAAAAAAAAAAAAAAAAAAAAAAAAAAAAAZAAAAAEAAABAAAAAAAAAAAAAAAAAAAAAAAAAAAAAAAAAAAAAAAAAAAAAAAAAAAAAAAAAAAAAAAAAAAAAAAAAAAAAAAAAAAAAAAAAAAAAAAAAAAAAAAAAAAAAAAAAAAAAFAAAADwAAAABAAAAAAAAAERzngA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KAhOQAMAAAAEAAAAAAAAAAAAAAAAAAAAAAAAAAeAAAAaAAAAAAAAAAAAAAAAAAAAAAAAAAAAAAAECcAABAnAAAAAAAAAAAAAAAAAAAAAAAAAAAAAAAAAAAAAAAAAAAAABQAAAAAAAAAwMD/AAAAAABkAAAAMgAAAAAAAABkAAAAAAAAAH9/fwAKAAAAHwAAAFQAAABbm9UF////AQAAAAAAAAAAAAAAAAAAAAAAAAAAAAAAAAAAAAAAAAAARHOeAH9/fwDn5uYDzMzMAMDA/wB/f38AAAAAAAAAAAAAAAAAAAAAAAAAAAAhAAAAGAAAABQAAAD6GgAA5xEAAJAoAADNFAAAEAAAACYAAAAIAAAA//////////8="/>
              </a:ext>
            </a:extLst>
          </p:cNvSpPr>
          <p:nvPr/>
        </p:nvSpPr>
        <p:spPr>
          <a:xfrm>
            <a:off x="4391413" y="2613025"/>
            <a:ext cx="2259126" cy="125764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 algn="ctr">
            <a:solidFill>
              <a:srgbClr val="44739E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defRPr lang="pt-BR">
                <a:solidFill>
                  <a:srgbClr val="FFFFFF"/>
                </a:solidFill>
              </a:defRPr>
            </a:pPr>
            <a:r>
              <a:rPr lang="pt-BR" sz="1400" b="1" dirty="0" smtClean="0"/>
              <a:t>14</a:t>
            </a:r>
            <a:r>
              <a:rPr lang="ja-JP" sz="1400" b="1" dirty="0" smtClean="0"/>
              <a:t>委員会</a:t>
            </a:r>
            <a:r>
              <a:rPr lang="pt-BR" altLang="ja-JP" sz="1400" b="1" dirty="0" smtClean="0"/>
              <a:t>【</a:t>
            </a:r>
            <a:r>
              <a:rPr lang="ja-JP" altLang="pt-BR" sz="900" b="1" dirty="0" smtClean="0"/>
              <a:t>総務、企画</a:t>
            </a:r>
            <a:r>
              <a:rPr lang="ja-JP" altLang="pt-BR" sz="900" b="1" dirty="0" smtClean="0"/>
              <a:t>、企業経営、</a:t>
            </a:r>
            <a:r>
              <a:rPr lang="ja-JP" altLang="pt-BR" sz="900" b="1" dirty="0" smtClean="0"/>
              <a:t>日</a:t>
            </a:r>
            <a:r>
              <a:rPr lang="ja-JP" altLang="pt-BR" sz="900" b="1" dirty="0" smtClean="0"/>
              <a:t>伯法律、</a:t>
            </a:r>
            <a:r>
              <a:rPr lang="ja-JP" altLang="pt-BR" sz="900" b="1" dirty="0" smtClean="0"/>
              <a:t>日伯</a:t>
            </a:r>
            <a:r>
              <a:rPr lang="ja-JP" altLang="pt-BR" sz="900" b="1" dirty="0" smtClean="0"/>
              <a:t>交流</a:t>
            </a:r>
            <a:r>
              <a:rPr lang="ja-JP" altLang="pt-BR" sz="900" b="1" dirty="0" smtClean="0"/>
              <a:t>地場企業</a:t>
            </a:r>
            <a:r>
              <a:rPr lang="ja-JP" altLang="pt-BR" sz="900" b="1" dirty="0" smtClean="0"/>
              <a:t>、</a:t>
            </a:r>
            <a:r>
              <a:rPr lang="ja-JP" altLang="pt-BR" sz="900" b="1" dirty="0" smtClean="0"/>
              <a:t>財務、渉外、環境、異業種、</a:t>
            </a:r>
            <a:r>
              <a:rPr lang="ja-JP" altLang="pt-BR" sz="900" b="1" dirty="0" smtClean="0"/>
              <a:t>相互、事務局、部会長シンポ・フォーラム</a:t>
            </a:r>
            <a:r>
              <a:rPr lang="pt-BR" altLang="ja-JP" sz="900" b="1" dirty="0"/>
              <a:t>】</a:t>
            </a:r>
            <a:endParaRPr lang="pt-BR" sz="900" b="1" dirty="0"/>
          </a:p>
        </p:txBody>
      </p:sp>
      <p:sp>
        <p:nvSpPr>
          <p:cNvPr id="54" name="角丸四角形 62"/>
          <p:cNvSpPr>
            <a:extLst>
              <a:ext uri="smNativeData">
                <pr:smNativeData xmlns:pr="smNativeData" xmlns:p14="http://schemas.microsoft.com/office/powerpoint/2010/main" xmlns="" val="SMDATA_13_Vg72XhMAAAAlAAAAZQAAAA0AAAAAkAAAAEgAAACQAAAASAAAAAAAAAABAAAAAAAAAAEAAABQAAAAhbacS3FV1T8AAAAAAAAAAAAAAAAAAOA/AAAAAAAA4D8AAAAAAADgPwAAAAAAAOA/AAAAAAAA4D8AAAAAAADgPwAAAAAAAOA/AAAAAAAA4D8CAAAAjAAAAAEAAAAAAAAAW5vVDP///wgAAAAAAAAAAAAAAAAAAAAAAAAAAAAAAAAAAAAAZAAAAAEAAABAAAAAAAAAAAAAAAAAAAAAAAAAAAAAAAAAAAAAAAAAAAAAAAAAAAAAAAAAAAAAAAAAAAAAAAAAAAAAAAAAAAAAAAAAAAAAAAAAAAAAAAAAAAAAAAAAAAAAFAAAADwAAAABAAAAAAAAAERzngA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G1uLWUMAAAAEAAAAAAAAAAAAAAAAAAAAAAAAAAeAAAAaAAAAAAAAAAAAAAAAAAAAAAAAAAAAAAAECcAABAnAAAAAAAAAAAAAAAAAAAAAAAAAAAAAAAAAAAAAAAAAAAAABQAAAAAAAAAwMD/AAAAAABkAAAAMgAAAAAAAABkAAAAAAAAAH9/fwAKAAAAHwAAAFQAAABbm9UF////AQAAAAAAAAAAAAAAAAAAAAAAAAAAAAAAAAAAAAAAAAAARHOeAH9/fwDn5uYDzMzMAMDA/wB/f38AAAAAAAAAAAAAAAAAAAAAAAAAAAAhAAAAGAAAABQAAAArGwAAnRgAAJAoAADyGgAAEAAAACYAAAAIAAAA//////////8="/>
              </a:ext>
            </a:extLst>
          </p:cNvSpPr>
          <p:nvPr/>
        </p:nvSpPr>
        <p:spPr>
          <a:xfrm>
            <a:off x="4459129" y="4230903"/>
            <a:ext cx="2177415" cy="107018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 algn="ctr">
            <a:solidFill>
              <a:srgbClr val="44739E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defRPr lang="pt-BR">
                <a:solidFill>
                  <a:srgbClr val="FFFFFF"/>
                </a:solidFill>
              </a:defRPr>
            </a:pPr>
            <a:r>
              <a:rPr lang="ja-JP" sz="1400" b="1" dirty="0" smtClean="0"/>
              <a:t>１０業種</a:t>
            </a:r>
            <a:r>
              <a:rPr lang="ja-JP" sz="1400" b="1" dirty="0"/>
              <a:t>別</a:t>
            </a:r>
            <a:r>
              <a:rPr lang="ja-JP" sz="1400" b="1" dirty="0" smtClean="0"/>
              <a:t>部会</a:t>
            </a:r>
            <a:r>
              <a:rPr lang="pt-BR" altLang="ja-JP" sz="1400" b="1" dirty="0" smtClean="0"/>
              <a:t>【</a:t>
            </a:r>
            <a:r>
              <a:rPr lang="ja-JP" altLang="pt-BR" sz="900" b="1" dirty="0" smtClean="0"/>
              <a:t>食品、生活、自動車、電機情報通信、金融、化学、機械金属、運輸、コンサルタント、</a:t>
            </a:r>
            <a:endParaRPr lang="pt-BR" sz="1400" b="1" dirty="0"/>
          </a:p>
        </p:txBody>
      </p:sp>
      <p:sp>
        <p:nvSpPr>
          <p:cNvPr id="55" name="角丸四角形 64"/>
          <p:cNvSpPr>
            <a:extLst>
              <a:ext uri="smNativeData">
                <pr:smNativeData xmlns:pr="smNativeData" xmlns:p14="http://schemas.microsoft.com/office/powerpoint/2010/main" xmlns="" val="SMDATA_13_Vg72XhMAAAAlAAAAZQAAAA0AAAAAkAAAAEgAAACQAAAASAAAAAAAAAABAAAAAAAAAAEAAABQAAAAhbacS3FV1T8AAAAAAAAAAAAAAAAAAOA/AAAAAAAA4D8AAAAAAADgPwAAAAAAAOA/AAAAAAAA4D8AAAAAAADgPwAAAAAAAOA/AAAAAAAA4D8CAAAAjAAAAAEAAAAAAAAAW5vVDP///wgAAAAAAAAAAAAAAAAAAAAAAAAAAAAAAAAAAAAAZAAAAAEAAABAAAAAAAAAAAAAAAAAAAAAAAAAAAAAAAAAAAAAAAAAAAAAAAAAAAAAAAAAAAAAAAAAAAAAAAAAAAAAAAAAAAAAAAAAAAAAAAAAAAAAAAAAAAAAAAAAAAAAFAAAADwAAAABAAAAAAAAAERzngA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L5aJgAMAAAAEAAAAAAAAAAAAAAAAAAAAAAAAAAeAAAAaAAAAAAAAAAAAAAAAAAAAAAAAAAAAAAAECcAABAnAAAAAAAAAAAAAAAAAAAAAAAAAAAAAAAAAAAAAAAAAAAAABQAAAAAAAAAwMD/AAAAAABkAAAAMgAAAAAAAABkAAAAAAAAAH9/fwAKAAAAHwAAAFQAAABbm9UF////AQAAAAAAAAAAAAAAAAAAAAAAAAAAAAAAAAAAAAAAAAAARHOeAH9/fwDn5uYDzMzMAMDA/wB/f38AAAAAAAAAAAAAAAAAAAAAAAAAAAAhAAAAGAAAABQAAABVGwAAhBwAAJAoAABzHgAAEAAAACYAAAAIAAAA//////////8="/>
              </a:ext>
            </a:extLst>
          </p:cNvSpPr>
          <p:nvPr/>
        </p:nvSpPr>
        <p:spPr>
          <a:xfrm>
            <a:off x="4481581" y="4919345"/>
            <a:ext cx="2150745" cy="3143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 algn="ctr">
            <a:solidFill>
              <a:srgbClr val="44739E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BR">
                <a:solidFill>
                  <a:srgbClr val="FFFFFF"/>
                </a:solidFill>
              </a:defRPr>
            </a:pPr>
            <a:r>
              <a:rPr lang="ja-JP" altLang="pt-BR" sz="1200" b="1" dirty="0" smtClean="0">
                <a:solidFill>
                  <a:srgbClr val="FF0000"/>
                </a:solidFill>
              </a:rPr>
              <a:t>貿易（</a:t>
            </a:r>
            <a:r>
              <a:rPr lang="ja-JP" sz="1200" b="1" dirty="0" smtClean="0">
                <a:solidFill>
                  <a:srgbClr val="FF0000"/>
                </a:solidFill>
              </a:rPr>
              <a:t>医療</a:t>
            </a:r>
            <a:r>
              <a:rPr lang="ja-JP" sz="1200" b="1" dirty="0">
                <a:solidFill>
                  <a:srgbClr val="FF0000"/>
                </a:solidFill>
              </a:rPr>
              <a:t>機器</a:t>
            </a:r>
            <a:r>
              <a:rPr lang="ja-JP" sz="1200" b="1" dirty="0" smtClean="0">
                <a:solidFill>
                  <a:srgbClr val="FF0000"/>
                </a:solidFill>
              </a:rPr>
              <a:t>分科会</a:t>
            </a:r>
            <a:r>
              <a:rPr lang="ja-JP" altLang="pt-BR" sz="1200" b="1" dirty="0" smtClean="0">
                <a:solidFill>
                  <a:srgbClr val="FF0000"/>
                </a:solidFill>
              </a:rPr>
              <a:t>）</a:t>
            </a:r>
            <a:r>
              <a:rPr lang="pt-BR" altLang="ja-JP" sz="1200" dirty="0" smtClean="0"/>
              <a:t>】</a:t>
            </a:r>
            <a:endParaRPr lang="pt-BR" sz="1200" dirty="0"/>
          </a:p>
        </p:txBody>
      </p:sp>
      <p:sp>
        <p:nvSpPr>
          <p:cNvPr id="57" name="角丸四角形 69"/>
          <p:cNvSpPr>
            <a:extLst>
              <a:ext uri="smNativeData">
                <pr:smNativeData xmlns:pr="smNativeData" xmlns:p14="http://schemas.microsoft.com/office/powerpoint/2010/main" xmlns="" val="SMDATA_13_Vg72XhMAAAAlAAAAZQAAAA0AAAAAkAAAAEgAAACQAAAASAAAAAAAAAABAAAAAAAAAAEAAABQAAAAhbacS3FV1T8AAAAAAAAAAAAAAAAAAOA/AAAAAAAA4D8AAAAAAADgPwAAAAAAAOA/AAAAAAAA4D8AAAAAAADgPwAAAAAAAOA/AAAAAAAA4D8CAAAAjAAAAAEAAAAAAAAAW5vVDP///wgAAAAAAAAAAAAAAAAAAAAAAAAAAAAAAAAAAAAAZAAAAAEAAABAAAAAAAAAAAAAAAAAAAAAAAAAAAAAAAAAAAAAAAAAAAAAAAAAAAAAAAAAAAAAAAAAAAAAAAAAAAAAAAAAAAAAAAAAAAAAAAAAAAAAAAAAAAAAAAAAAAAAFAAAADwAAAABAAAAAAAAAERzngA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KyU2P8MAAAAEAAAAAAAAAAAAAAAAAAAAAAAAAAeAAAAaAAAAAAAAAAAAAAAAAAAAAAAAAAAAAAAECcAABAnAAAAAAAAAAAAAAAAAAAAAAAAAAAAAAAAAAAAAAAAAAAAABQAAAAAAAAAwMD/AAAAAABkAAAAMgAAAAAAAABkAAAAAAAAAH9/fwAKAAAAHwAAAFQAAABbm9UF////AQAAAAAAAAAAAAAAAAAAAAAAAAAAAAAAAAAAAAAAAAAARHOeAH9/fwDn5uYDzMzMAMDA/wB/f38AAAAAAAAAAAAAAAAAAAAAAAAAAAAhAAAAGAAAABQAAAArGwAA+xUAAJAoAADBFwAAEAAAACYAAAAIAAAA//////////8="/>
              </a:ext>
            </a:extLst>
          </p:cNvSpPr>
          <p:nvPr/>
        </p:nvSpPr>
        <p:spPr>
          <a:xfrm>
            <a:off x="4440334" y="3424137"/>
            <a:ext cx="2177415" cy="21997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 algn="ctr">
            <a:solidFill>
              <a:srgbClr val="44739E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BR">
                <a:solidFill>
                  <a:srgbClr val="FFFFFF"/>
                </a:solidFill>
              </a:defRPr>
            </a:pPr>
            <a:r>
              <a:rPr lang="ja-JP" altLang="pt-BR" sz="1200" b="1" dirty="0" smtClean="0">
                <a:solidFill>
                  <a:srgbClr val="FF0000"/>
                </a:solidFill>
              </a:rPr>
              <a:t>日</a:t>
            </a:r>
            <a:r>
              <a:rPr lang="ja-JP" altLang="pt-BR" sz="1200" b="1" dirty="0" smtClean="0">
                <a:solidFill>
                  <a:srgbClr val="FF0000"/>
                </a:solidFill>
              </a:rPr>
              <a:t>伯経済</a:t>
            </a:r>
            <a:r>
              <a:rPr lang="ja-JP" sz="1400" dirty="0"/>
              <a:t>　　</a:t>
            </a:r>
            <a:endParaRPr lang="pt-BR" sz="1400" dirty="0"/>
          </a:p>
        </p:txBody>
      </p:sp>
      <p:sp>
        <p:nvSpPr>
          <p:cNvPr id="58" name="左右矢印 6"/>
          <p:cNvSpPr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m78L3ffc4z8AAAAAAADgPwAAAAAAAOA/AAAAAAAA4D8AAAAAAADgPwAAAAAAAOA/AAAAAAAA4D8AAAAAAADgPwAAAAAAAOA/AAAAAAAA4D8CAAAAjAAAAAEAAAAAAAAA/wAAAP///wgAAAAAAAAAAAAAAAAAAAAAAAAAAAAAAAAAAAAAZAAAAAEAAABAAAAAAAAAAAAAAAAAAAAAAAAAAAAAAAAAAAAAAAAAAAAAAAAAAAAAAAAAAAAAAAAAAAAAAAAAAAAAAAAAAAAAAAAAAAAAAAAAAAAAAAAAAAAAAAAAAAAAFAAAADwAAAABAAAAAAAAAERzngA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RHOeAH9/fwDn5uYDzMzMAMDA/wB/f38AAAAAAAAAAAAAAAAAAAAAAAAAAAAhAAAAGAAAABQAAABzKQAA0REAAE8xAADMFAAAEAAAACYAAAAIAAAA//////////8="/>
              </a:ext>
            </a:extLst>
          </p:cNvSpPr>
          <p:nvPr/>
        </p:nvSpPr>
        <p:spPr>
          <a:xfrm>
            <a:off x="6737985" y="2896235"/>
            <a:ext cx="1277620" cy="484505"/>
          </a:xfrm>
          <a:prstGeom prst="leftRightArrow">
            <a:avLst>
              <a:gd name="adj1" fmla="val 50000"/>
              <a:gd name="adj2" fmla="val 50007"/>
            </a:avLst>
          </a:prstGeom>
          <a:solidFill>
            <a:srgbClr val="FF0000"/>
          </a:solidFill>
          <a:ln w="12700" cap="flat" cmpd="sng" algn="ctr">
            <a:solidFill>
              <a:srgbClr val="44739E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BR">
                <a:solidFill>
                  <a:srgbClr val="FFFFFF"/>
                </a:solidFill>
              </a:defRPr>
            </a:pPr>
            <a:endParaRPr lang="pt-BR">
              <a:solidFill>
                <a:srgbClr val="FF0000"/>
              </a:solidFill>
            </a:endParaRPr>
          </a:p>
        </p:txBody>
      </p:sp>
      <p:sp>
        <p:nvSpPr>
          <p:cNvPr id="60" name="角丸四角形 55"/>
          <p:cNvSpPr>
            <a:extLst>
              <a:ext uri="smNativeData">
                <pr:smNativeData xmlns:pr="smNativeData" xmlns:p14="http://schemas.microsoft.com/office/powerpoint/2010/main" xmlns="" val="SMDATA_13_Vg72XhMAAAAlAAAAZQAAAA0AAAAAkAAAAEgAAACQAAAASAAAAAAAAAABAAAAAAAAAAEAAABQAAAAhbacS3FV1T8AAAAAAAAAAAAAAAAAAOA/AAAAAAAA4D8AAAAAAADgPwAAAAAAAOA/AAAAAAAA4D8AAAAAAADgPwAAAAAAAOA/AAAAAAAA4D8CAAAAjAAAAAEAAAAAAAAAW5vVDP/PfQAAAAAAAAAAAAAAAAAAAAAAAAAAAAAAAAAAAAAAZAAAAAEAAABAAAAAAAAAAGQAAAAOAQAAAAAAAAEAAAAyAAAA/9WRAAAAAAAAAAAAAAAAAAAAAAAAAAAAAAAAAAAAAAAAAAAAAAAAAAAAAAAAAAAAAAAAAAAAAAAAAAAAFAAAADwAAAABAAAAAAAAAAAAAAkt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IAAAAMAAAAEAAAAAAAAAAAAAAAAAAAAAAAAAAeAAAAaAAAAAAAAAAAAAAAAAAAAAAAAAAAAAAAECcAABAnAAAAAAAAAAAAAAAAAAAAAAAAAAAAAAAAAAAAAAAAAAAAABQAAAAAAAAAwMD/AAAAAABkAAAAMgAAAAAAAABkAAAAAAAAAH9/fwAKAAAAHwAAAFQAAABbm9UF/899AP/VkQAAAAAAAAAAAAAAAAAAAAAAAAAAAAAAAAAAAAAAAAAAAn9/fwDn5uYDzMzMAMDA/wB/f38AAAAAAAAAAAAAAAAAAAAAAAAAAAAhAAAAGAAAABQAAAATLAAA1Q0AAPAyAADAGAAAEAAAACYAAAAIAAAA//////////8="/>
              </a:ext>
            </a:extLst>
          </p:cNvSpPr>
          <p:nvPr/>
        </p:nvSpPr>
        <p:spPr>
          <a:xfrm>
            <a:off x="7164705" y="2248535"/>
            <a:ext cx="1115695" cy="17748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just">
              <a:defRPr lang="pt-BR">
                <a:solidFill>
                  <a:srgbClr val="000000"/>
                </a:solidFill>
              </a:defRPr>
            </a:pPr>
            <a:r>
              <a:rPr lang="ja-JP" sz="1050" b="1">
                <a:solidFill>
                  <a:srgbClr val="FF0000"/>
                </a:solidFill>
                <a:latin typeface="ＭＳ Ｐゴシック" charset="0"/>
                <a:ea typeface="ＭＳ Ｐゴシック" charset="0"/>
                <a:cs typeface="Calibri" pitchFamily="2" charset="0"/>
              </a:rPr>
              <a:t>ＪＥＴＲＯ</a:t>
            </a:r>
            <a:r>
              <a:rPr lang="ja-JP" sz="1050" b="1">
                <a:solidFill>
                  <a:schemeClr val="bg1"/>
                </a:solidFill>
                <a:latin typeface="ＭＳ Ｐゴシック" charset="0"/>
                <a:ea typeface="ＭＳ Ｐゴシック" charset="0"/>
                <a:cs typeface="Calibri" pitchFamily="2" charset="0"/>
              </a:rPr>
              <a:t>：中小企業海外展会支援　イノベーション事業</a:t>
            </a:r>
            <a:endParaRPr lang="pt-BR" sz="1050" b="1">
              <a:solidFill>
                <a:schemeClr val="bg1"/>
              </a:solidFill>
              <a:latin typeface="Calibri Light" pitchFamily="2" charset="0"/>
              <a:ea typeface="Calibri Light" pitchFamily="2" charset="0"/>
              <a:cs typeface="Calibri" pitchFamily="2" charset="0"/>
            </a:endParaRPr>
          </a:p>
          <a:p>
            <a:pPr algn="just">
              <a:defRPr lang="pt-BR">
                <a:solidFill>
                  <a:srgbClr val="000000"/>
                </a:solidFill>
              </a:defRPr>
            </a:pPr>
            <a:r>
              <a:rPr lang="ja-JP" sz="1050" b="1">
                <a:solidFill>
                  <a:srgbClr val="FF0000"/>
                </a:solidFill>
                <a:latin typeface="ＭＳ Ｐゴシック" charset="0"/>
                <a:ea typeface="ＭＳ Ｐゴシック" charset="0"/>
                <a:cs typeface="Calibri" pitchFamily="2" charset="0"/>
              </a:rPr>
              <a:t>ＪＩＣＡ</a:t>
            </a:r>
            <a:r>
              <a:rPr lang="ja-JP" sz="1050" b="1">
                <a:solidFill>
                  <a:schemeClr val="bg1"/>
                </a:solidFill>
                <a:latin typeface="ＭＳ Ｐゴシック" charset="0"/>
                <a:ea typeface="ＭＳ Ｐゴシック" charset="0"/>
                <a:cs typeface="Calibri" pitchFamily="2" charset="0"/>
              </a:rPr>
              <a:t>：民間連携支援・</a:t>
            </a:r>
            <a:r>
              <a:rPr lang="pt-BR" sz="1050" b="1">
                <a:solidFill>
                  <a:schemeClr val="bg1"/>
                </a:solidFill>
                <a:latin typeface="Calibri Light" pitchFamily="2" charset="0"/>
                <a:ea typeface="Calibri Light" pitchFamily="2" charset="0"/>
                <a:cs typeface="Calibri" pitchFamily="2" charset="0"/>
              </a:rPr>
              <a:t>SDG</a:t>
            </a:r>
            <a:r>
              <a:rPr lang="ja-JP" sz="1050" b="1">
                <a:solidFill>
                  <a:schemeClr val="bg1"/>
                </a:solidFill>
                <a:latin typeface="ＭＳ Ｐゴシック" charset="0"/>
                <a:ea typeface="ＭＳ Ｐゴシック" charset="0"/>
                <a:cs typeface="Calibri" pitchFamily="2" charset="0"/>
              </a:rPr>
              <a:t>ｓ事業</a:t>
            </a:r>
            <a:endParaRPr lang="pt-BR" sz="1050" b="1">
              <a:solidFill>
                <a:schemeClr val="bg1"/>
              </a:solidFill>
              <a:latin typeface="Calibri Light" pitchFamily="2" charset="0"/>
              <a:ea typeface="Calibri Light" pitchFamily="2" charset="0"/>
              <a:cs typeface="Calibri" pitchFamily="2" charset="0"/>
            </a:endParaRPr>
          </a:p>
          <a:p>
            <a:pPr algn="just">
              <a:defRPr lang="pt-BR">
                <a:solidFill>
                  <a:srgbClr val="000000"/>
                </a:solidFill>
              </a:defRPr>
            </a:pPr>
            <a:r>
              <a:rPr lang="pt-BR" sz="1050" b="1">
                <a:solidFill>
                  <a:srgbClr val="FF0000"/>
                </a:solidFill>
                <a:latin typeface="Calibri Light" pitchFamily="2" charset="0"/>
                <a:ea typeface="Calibri Light" pitchFamily="2" charset="0"/>
                <a:cs typeface="Calibri" pitchFamily="2" charset="0"/>
              </a:rPr>
              <a:t>JBIC</a:t>
            </a:r>
            <a:r>
              <a:rPr lang="ja-JP" sz="1050" b="1">
                <a:solidFill>
                  <a:schemeClr val="bg1"/>
                </a:solidFill>
                <a:latin typeface="ＭＳ Ｐゴシック" charset="0"/>
                <a:ea typeface="ＭＳ Ｐゴシック" charset="0"/>
                <a:cs typeface="Calibri" pitchFamily="2" charset="0"/>
              </a:rPr>
              <a:t>：海外出融資保証</a:t>
            </a:r>
            <a:r>
              <a:rPr lang="ja-JP" sz="1100" b="1">
                <a:solidFill>
                  <a:schemeClr val="bg1"/>
                </a:solidFill>
                <a:latin typeface="ＭＳ Ｐゴシック" charset="0"/>
                <a:ea typeface="ＭＳ Ｐゴシック" charset="0"/>
                <a:cs typeface="Calibri" pitchFamily="2" charset="0"/>
              </a:rPr>
              <a:t>業務</a:t>
            </a:r>
          </a:p>
        </p:txBody>
      </p:sp>
      <p:sp>
        <p:nvSpPr>
          <p:cNvPr id="61" name="角丸四角形 8"/>
          <p:cNvSpPr>
            <a:extLst>
              <a:ext uri="smNativeData">
                <pr:smNativeData xmlns:pr="smNativeData" xmlns:p14="http://schemas.microsoft.com/office/powerpoint/2010/main" xmlns="" val="SMDATA_13_Vg72XhMAAAAlAAAAZQAAAA0AAAAAkAAAAEgAAACQAAAASAAAAAAAAAABAAAAAAAAAAEAAABQAAAAhbacS3FV1T8AAAAAAAAAAAAAAAAAAOA/AAAAAAAA4D8AAAAAAADgPwAAAAAAAOA/AAAAAAAA4D8AAAAAAADgPwAAAAAAAOA/AAAAAAAA4D8CAAAAjAAAAAEAAAAAAAAA193jAP///wgAAAAAAAAAAAAAAAAAAAAAAAAAAAAAAAAAAAAAZAAAAAEAAABAAAAAAAAAAAAAAAAAAAAAAAAAAAAAAAAAAAAAAAAAAAAAAAAAAAAAAAAAAAAAAAAAAAAAAAAAAAAAAAAAAAAAAAAAAAAAAAAAAAAAAAAAAAAAAAAAAAAAFAAAADwAAAABAAAAAAAAAERzngA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UAAAAMAAAAEAAAAAAAAAAAAAAAAAAAAAAAAAAeAAAAaAAAAAAAAAAAAAAAAAAAAAAAAAAAAAAAECcAABAnAAAAAAAAAAAAAAAAAAAAAAAAAAAAAAAAAAAAAAAAAAAAABQAAAAAAAAAwMD/AAAAAABkAAAAMgAAAAAAAABkAAAAAAAAAH9/fwAKAAAAHwAAAFQAAADX3eMA////AQAAAAAAAAAAAAAAAAAAAAAAAAAAAAAAAAAAAAAAAAAARHOeAH9/fwDn5uYDzMzMAMDA/wB/f38AAAAAAAAAAAAAAAAAAAAAAAAAAAAhAAAAGAAAABQAAAAKCgAAWA8AAPkUAACNEQAAEAAAACYAAAAIAAAA//////////8="/>
              </a:ext>
            </a:extLst>
          </p:cNvSpPr>
          <p:nvPr/>
        </p:nvSpPr>
        <p:spPr>
          <a:xfrm>
            <a:off x="1631950" y="2494280"/>
            <a:ext cx="1777365" cy="358775"/>
          </a:xfrm>
          <a:prstGeom prst="roundRect">
            <a:avLst>
              <a:gd name="adj" fmla="val 16667"/>
            </a:avLst>
          </a:prstGeom>
          <a:solidFill>
            <a:srgbClr val="D7DDE3"/>
          </a:solidFill>
          <a:ln w="12700" cap="flat" cmpd="sng" algn="ctr">
            <a:solidFill>
              <a:srgbClr val="44739E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BR">
                <a:solidFill>
                  <a:srgbClr val="FFFFFF"/>
                </a:solidFill>
              </a:defRPr>
            </a:pPr>
            <a:r>
              <a:rPr lang="ja-JP" sz="1600" b="1">
                <a:solidFill>
                  <a:schemeClr val="tx1"/>
                </a:solidFill>
              </a:rPr>
              <a:t>日伯賢人会</a:t>
            </a:r>
            <a:endParaRPr lang="pt-BR" sz="1600" b="1">
              <a:solidFill>
                <a:schemeClr val="tx1"/>
              </a:solidFill>
            </a:endParaRPr>
          </a:p>
        </p:txBody>
      </p:sp>
      <p:sp>
        <p:nvSpPr>
          <p:cNvPr id="62" name="角丸四角形 9"/>
          <p:cNvSpPr>
            <a:extLst>
              <a:ext uri="smNativeData">
                <pr:smNativeData xmlns:pr="smNativeData" xmlns:p14="http://schemas.microsoft.com/office/powerpoint/2010/main" xmlns="" val="SMDATA_13_Vg72XhMAAAAlAAAAZQAAAA0AAAAAkAAAAEgAAACQAAAASAAAAAAAAAABAAAAAAAAAAEAAABQAAAAhbacS3FV1T8AAAAAAAAAAAAAAAAAAOA/AAAAAAAA4D8AAAAAAADgPwAAAAAAAOA/AAAAAAAA4D8AAAAAAADgPwAAAAAAAOA/AAAAAAAA4D8CAAAAjAAAAAEAAAAAAAAA//8AAP///wgAAAAAAAAAAAAAAAAAAAAAAAAAAAAAAAAAAAAAZAAAAAEAAABAAAAAAAAAAAAAAAAAAAAAAAAAAAAAAAAAAAAAAAAAAAAAAAAAAAAAAAAAAAAAAAAAAAAAAAAAAAAAAAAAAAAAAAAAAAAAAAAAAAAAAAAAAAAAAAAAAAAAFAAAADwAAAABAAAAAAAAAERzngA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IAAAAMAAAAEAAAAAAAAAAAAAAAAAAAAAAAAAAeAAAAaAAAAAAAAAAAAAAAAAAAAAAAAAAAAAAAECcAABAnAAAAAAAAAAAAAAAAAAAAAAAAAAAAAAAAAAAAAAAAAAAAABQAAAAAAAAAwMD/AAAAAABkAAAAMgAAAAAAAABkAAAAAAAAAH9/fwAKAAAAHwAAAFQAAAD//wAA////AQAAAAAAAAAAAAAAAAAAAAAAAAAAAAAAAAAAAAAAAAAARHOeAH9/fwDn5uYDzMzMAMDA/wB/f38AAAAAAAAAAAAAAAAAAAAAAAAAAAAhAAAAGAAAABQAAAAdLQAAUhoAAPZAAAB2HAAAEAAAACYAAAAIAAAA//////////8="/>
              </a:ext>
            </a:extLst>
          </p:cNvSpPr>
          <p:nvPr/>
        </p:nvSpPr>
        <p:spPr>
          <a:xfrm>
            <a:off x="7333615" y="4278630"/>
            <a:ext cx="3226435" cy="34798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12700" cap="flat" cmpd="sng" algn="ctr">
            <a:solidFill>
              <a:srgbClr val="44739E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BR">
                <a:solidFill>
                  <a:srgbClr val="FFFFFF"/>
                </a:solidFill>
              </a:defRPr>
            </a:pPr>
            <a:r>
              <a:rPr lang="ja-JP" sz="1400" b="1">
                <a:solidFill>
                  <a:srgbClr val="FF0000"/>
                </a:solidFill>
              </a:rPr>
              <a:t>日本の内・外商工会議所と連携</a:t>
            </a:r>
            <a:endParaRPr lang="pt-BR" sz="1400" b="1">
              <a:solidFill>
                <a:srgbClr val="FF0000"/>
              </a:solidFill>
            </a:endParaRPr>
          </a:p>
        </p:txBody>
      </p:sp>
      <p:sp>
        <p:nvSpPr>
          <p:cNvPr id="63" name="左右矢印 10"/>
          <p:cNvSpPr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R4B9lrWd1D8AAAAAAADgPwAAAAAAAOA/AAAAAAAA4D8AAAAAAADgPwAAAAAAAOA/AAAAAAAA4D8AAAAAAADgPwAAAAAAAOA/AAAAAAAA4D8CAAAAjAAAAAEAAAAAAAAA//8AAP///wgAAAAAAAAAAAAAAAAAAAAAAAAAAAAAAAAAAAAAZAAAAAEAAABAAAAAAAAAAAAAAAAAAAAAAAAAAAAAAAAAAAAAAAAAAAAAAAAAAAAAAAAAAAAAAAAAAAAAAAAAAAAAAAAAAAAAAAAAAAAAAAAAAAAAAAAAAAAAAAAAAAAAFAAAADwAAAABAAAAAAAAAERzngA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IByR08MAAAAEAAAAAAAAAAAAAAAAAAAAAAAAAAeAAAAaAAAAAAAAAAAAAAAAAAAAAAAAAAAAAAAECcAABAnAAAAAAAAAAAAAAAAAAAAAAAAAAAAAAAAAAAAAAAAAAAAABQAAAAAAAAAwMD/AAAAAABkAAAAMgAAAAAAAABkAAAAAAAAAH9/fwAKAAAAHwAAAFQAAAD//wAA////AQAAAAAAAAAAAAAAAAAAAAAAAAAAAAAAAAAAAAAAAAAARHOeAH9/fwDn5uYDzMzMAMDA/wB/f38AAAAAAAAAAAAAAAAAAAAAAAAAAAAhAAAAGAAAABQAAAAsKgAALRoAALotAACWHAAAEAAAACYAAAAIAAAA//////////8="/>
              </a:ext>
            </a:extLst>
          </p:cNvSpPr>
          <p:nvPr/>
        </p:nvSpPr>
        <p:spPr>
          <a:xfrm>
            <a:off x="6855460" y="4255135"/>
            <a:ext cx="577850" cy="391795"/>
          </a:xfrm>
          <a:prstGeom prst="leftRightArrow">
            <a:avLst>
              <a:gd name="adj1" fmla="val 50000"/>
              <a:gd name="adj2" fmla="val 49989"/>
            </a:avLst>
          </a:prstGeom>
          <a:solidFill>
            <a:srgbClr val="FFFF00"/>
          </a:solidFill>
          <a:ln w="12700" cap="flat" cmpd="sng" algn="ctr">
            <a:solidFill>
              <a:srgbClr val="44739E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BR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4" name="左右矢印 11"/>
          <p:cNvSpPr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3cPYMv8c1z8AAAAAAADgPwAAAAAAAOA/AAAAAAAA4D8AAAAAAADgPwAAAAAAAOA/AAAAAAAA4D8AAAAAAADgPwAAAAAAAOA/AAAAAAAA4D8CAAAAjAAAAAEAAAAAAAAAW5vVDP///wgAAAAAAAAAAAAAAAAAAAAAAAAAAAAAAAAAAAAAZAAAAAEAAABAAAAAAAAAAAAAAAAAAAAAAAAAAAAAAAAAAAAAAAAAAAAAAAAAAAAAAAAAAAAAAAAAAAAAAAAAAAAAAAAAAAAAAAAAAAAAAAAAAAAAAAAAAAAAAAAAAAAAFAAAADwAAAABAAAAAAAAAERzngA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KQWpIAMAAAAEAAAAAAAAAAAAAAAAAAAAAAAAAAeAAAAaAAAAAAAAAAAAAAAAAAAAAAAAAAAAAAAECcAABAnAAAAAAAAAAAAAAAAAAAAAAAAAAAAAAAAAAAAAAAAAAAAABQAAAAAAAAAwMD/AAAAAABkAAAAMgAAAAAAAABkAAAAAAAAAH9/fwAKAAAAHwAAAFQAAABbm9UF////AQAAAAAAAAAAAAAAAAAAAAAAAAAAAAAAAAAAAAAAAAAARHOeAH9/fwDn5uYDzMzMAMDA/wB/f38AAAAAAAAAAAAAAAAAAAAAAAAAAAAhAAAAGAAAABQAAADUJgAAfA8AAFQrAABcEgAAEAAAACYAAAAIAAAA//////////8="/>
              </a:ext>
            </a:extLst>
          </p:cNvSpPr>
          <p:nvPr/>
        </p:nvSpPr>
        <p:spPr>
          <a:xfrm>
            <a:off x="6311900" y="2517140"/>
            <a:ext cx="731520" cy="467360"/>
          </a:xfrm>
          <a:prstGeom prst="leftRightArrow">
            <a:avLst>
              <a:gd name="adj1" fmla="val 50000"/>
              <a:gd name="adj2" fmla="val 49997"/>
            </a:avLst>
          </a:prstGeom>
          <a:solidFill>
            <a:schemeClr val="accent1"/>
          </a:solidFill>
          <a:ln w="12700" cap="flat" cmpd="sng" algn="ctr">
            <a:solidFill>
              <a:srgbClr val="44739E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BR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5" name="左右矢印 12"/>
          <p:cNvSpPr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0rMfJABW3z8AAAAAAADgPwAAAAAAAOA/AAAAAAAA4D8AAAAAAADgPwAAAAAAAOA/AAAAAAAA4D8AAAAAAADgPwAAAAAAAOA/AAAAAAAA4D8CAAAAjAAAAAEAAAAAAAAA193jAP///wgAAAAAAAAAAAAAAAAAAAAAAAAAAAAAAAAAAAAAZAAAAAEAAABAAAAAAAAAAAAAAAAAAAAAAAAAAAAAAAAAAAAAAAAAAAAAAAAAAAAAAAAAAAAAAAAAAAAAAAAAAAAAAAAAAAAAAAAAAAAAAAAAAAAAAAAAAAAAAAAAAAAAFAAAADwAAAABAAAAAAAAAERzngA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UABgAMAAAAEAAAAAAAAAAAAAAAAAAAAAAAAAAeAAAAaAAAAAAAAAAAAAAAAAAAAAAAAAAAAAAAECcAABAnAAAAAAAAAAAAAAAAAAAAAAAAAAAAAAAAAAAAAAAAAAAAABQAAAAAAAAAwMD/AAAAAABkAAAAMgAAAAAAAABkAAAAAAAAAH9/fwAKAAAAHwAAAFQAAADX3eMA////AQAAAAAAAAAAAAAAAAAAAAAAAAAAAAAAAAAAAAAAAAAARHOeAH9/fwDn5uYDzMzMAMDA/wB/f38AAAAAAAAAAAAAAAAAAAAAAAAAAAAhAAAAGAAAABQAAABnFAAAzxAAAD4aAADLEwAAEAAAACYAAAAIAAAA//////////8="/>
              </a:ext>
            </a:extLst>
          </p:cNvSpPr>
          <p:nvPr/>
        </p:nvSpPr>
        <p:spPr>
          <a:xfrm rot="1169105">
            <a:off x="3316605" y="2732405"/>
            <a:ext cx="949325" cy="485140"/>
          </a:xfrm>
          <a:prstGeom prst="leftRightArrow">
            <a:avLst>
              <a:gd name="adj1" fmla="val 50000"/>
              <a:gd name="adj2" fmla="val 49935"/>
            </a:avLst>
          </a:prstGeom>
          <a:solidFill>
            <a:srgbClr val="D7DDE3"/>
          </a:solidFill>
          <a:ln w="12700" cap="flat" cmpd="sng" algn="ctr">
            <a:solidFill>
              <a:srgbClr val="44739E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BR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6" name="左右矢印 13"/>
          <p:cNvSpPr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JlosYW5Zxj8AAAAAAADgPwAAAAAAAOA/AAAAAAAA4D8AAAAAAADgPwAAAAAAAOA/AAAAAAAA4D8AAAAAAADgPwAAAAAAAOA/AAAAAAAA4D8CAAAAjAAAAAEAAAAAAAAAnMTnAP///wgAAAAAAAAAAAAAAAAAAAAAAAAAAAAAAAAAAAAAZAAAAAEAAABAAAAAAAAAAAAAAAAAAAAAAAAAAAAAAAAAAAAAAAAAAAAAAAAAAAAAAAAAAAAAAAAAAAAAAAAAAAAAAAAAAAAAAAAAAAAAAAAAAAAAAAAAAAAAAAAAAAAAFAAAADwAAAABAAAAAAAAAERzngA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MAAAAMAAAAEAAAAAAAAAAAAAAAAAAAAAAAAAAeAAAAaAAAAAAAAAAAAAAAAAAAAAAAAAAAAAAAECcAABAnAAAAAAAAAAAAAAAAAAAAAAAAAAAAAAAAAAAAAAAAAAAAABQAAAAAAAAAwMD/AAAAAABkAAAAMgAAAAAAAABkAAAAAAAAAH9/fwAKAAAAHwAAAFQAAACcxOcA////AQAAAAAAAAAAAAAAAAAAAAAAAAAAAAAAAAAAAAAAAAAARHOeAH9/fwDn5uYDzMzMAMDA/wB/f38AAAAAAAAAAAAAAAAAAAAAAAAAAAAhAAAAGAAAABQAAACAGAAAkw4AABwcAACPEQAAEAAAACYAAAAIAAAA//////////8="/>
              </a:ext>
            </a:extLst>
          </p:cNvSpPr>
          <p:nvPr/>
        </p:nvSpPr>
        <p:spPr>
          <a:xfrm rot="2556593">
            <a:off x="3982720" y="2369185"/>
            <a:ext cx="586740" cy="485140"/>
          </a:xfrm>
          <a:prstGeom prst="leftRightArrow">
            <a:avLst>
              <a:gd name="adj1" fmla="val 50000"/>
              <a:gd name="adj2" fmla="val 49913"/>
            </a:avLst>
          </a:prstGeom>
          <a:solidFill>
            <a:srgbClr val="9CC4E7"/>
          </a:solidFill>
          <a:ln w="12700" cap="flat" cmpd="sng" algn="ctr">
            <a:solidFill>
              <a:srgbClr val="44739E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BR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7" name="角丸四角形 7"/>
          <p:cNvSpPr>
            <a:extLst>
              <a:ext uri="smNativeData">
                <pr:smNativeData xmlns:pr="smNativeData" xmlns:p14="http://schemas.microsoft.com/office/powerpoint/2010/main" xmlns="" val="SMDATA_13_Vg72XhMAAAAlAAAAZQAAAA0AAAAAkAAAAEgAAACQAAAASAAAAAAAAAABAAAAAAAAAAEAAABQAAAAhbacS3FV1T8AAAAAAAAAAAAAAAAAAOA/AAAAAAAA4D8AAAAAAADgPwAAAAAAAOA/AAAAAAAA4D8AAAAAAADgPwAAAAAAAOA/AAAAAAAA4D8CAAAAjAAAAAEAAAAAAAAAcDCgAP///wgAAAAAAAAAAAAAAAAAAAAAAAAAAAAAAAAAAAAAZAAAAAEAAABAAAAAAAAAAAAAAAAAAAAAAAAAAAAAAAAAAAAAAAAAAAAAAAAAAAAAAAAAAAAAAAAAAAAAAAAAAAAAAAAAAAAAAAAAAAAAAAAAAAAAAAAAAAAAAAAAAAAAFAAAADwAAAABAAAAAAAAAERzngA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P3t9mMMAAAAEAAAAAAAAAAAAAAAAAAAAAAAAAAeAAAAaAAAAAAAAAAAAAAAAAAAAAAAAAAAAAAAECcAABAnAAAAAAAAAAAAAAAAAAAAAAAAAAAAAAAAAAAAAAAAAAAAABQAAAAAAAAAwMD/AAAAAABkAAAAMgAAAAAAAABkAAAAAAAAAH9/fwAKAAAAHwAAAFQAAABwMKAA////AQAAAAAAAAAAAAAAAAAAAAAAAAAAAAAAAAAAAAAAAAAARHOeAH9/fwDn5uYDzMzMAMDA/wB/f38AAAAAAAAAAAAAAAAAAAAAAAAAAAAhAAAAGAAAABQAAABhLQAAvRwAAPZAAADEHgAAEAAAACYAAAAIAAAA//////////8="/>
              </a:ext>
            </a:extLst>
          </p:cNvSpPr>
          <p:nvPr/>
        </p:nvSpPr>
        <p:spPr>
          <a:xfrm>
            <a:off x="7376795" y="4671695"/>
            <a:ext cx="3183255" cy="329565"/>
          </a:xfrm>
          <a:prstGeom prst="roundRect">
            <a:avLst>
              <a:gd name="adj" fmla="val 16667"/>
            </a:avLst>
          </a:prstGeom>
          <a:solidFill>
            <a:srgbClr val="7030A0"/>
          </a:solidFill>
          <a:ln w="12700" cap="flat" cmpd="sng" algn="ctr">
            <a:solidFill>
              <a:srgbClr val="44739E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BR">
                <a:solidFill>
                  <a:srgbClr val="FFFFFF"/>
                </a:solidFill>
              </a:defRPr>
            </a:pPr>
            <a:r>
              <a:rPr lang="ja-JP" sz="1400" b="1"/>
              <a:t>日伯の学術・研究機関と連携</a:t>
            </a:r>
            <a:endParaRPr lang="pt-BR" sz="1400" b="1"/>
          </a:p>
        </p:txBody>
      </p:sp>
      <p:sp>
        <p:nvSpPr>
          <p:cNvPr id="68" name="左右矢印 14"/>
          <p:cNvSpPr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jMgdnan+1T8AAAAAAADgPwAAAAAAAOA/AAAAAAAA4D8AAAAAAADgPwAAAAAAAOA/AAAAAAAA4D8AAAAAAADgPwAAAAAAAOA/AAAAAAAA4D8CAAAAjAAAAAEAAAAAAAAAcDCgAP///wgAAAAAAAAAAAAAAAAAAAAAAAAAAAAAAAAAAAAAZAAAAAEAAABAAAAAAAAAAAAAAAAAAAAAAAAAAAAAAAAAAAAAAAAAAAAAAAAAAAAAAAAAAAAAAAAAAAAAAAAAAAAAAAAAAAAAAAAAAAAAAAAAAAAAAAAAAAAAAAAAAAAAFAAAADwAAAABAAAAAAAAAERzngA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O4ypNoMAAAAEAAAAAAAAAAAAAAAAAAAAAAAAAAeAAAAaAAAAAAAAAAAAAAAAAAAAAAAAAAAAAAAECcAABAnAAAAAAAAAAAAAAAAAAAAAAAAAAAAAAAAAAAAAAAAAAAAABQAAAAAAAAAwMD/AAAAAABkAAAAMgAAAAAAAABkAAAAAAAAAH9/fwAKAAAAHwAAAFQAAABwMKAA////AQAAAAAAAAAAAAAAAAAAAAAAAAAAAAAAAAAAAAAAAAAARHOeAH9/fwDn5uYDzMzMAMDA/wB/f38AAAAAAAAAAAAAAAAAAAAAAAAAAAAhAAAAGAAAABQAAABwKgAAMxwAACsuAAClHgAAEAAAACYAAAAIAAAA//////////8="/>
              </a:ext>
            </a:extLst>
          </p:cNvSpPr>
          <p:nvPr/>
        </p:nvSpPr>
        <p:spPr>
          <a:xfrm>
            <a:off x="6898640" y="4584065"/>
            <a:ext cx="606425" cy="397510"/>
          </a:xfrm>
          <a:prstGeom prst="leftRightArrow">
            <a:avLst>
              <a:gd name="adj1" fmla="val 50000"/>
              <a:gd name="adj2" fmla="val 50064"/>
            </a:avLst>
          </a:prstGeom>
          <a:solidFill>
            <a:srgbClr val="7030A0"/>
          </a:solidFill>
          <a:ln w="12700" cap="flat" cmpd="sng" algn="ctr">
            <a:solidFill>
              <a:srgbClr val="44739E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BR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9" name="左右矢印 19"/>
          <p:cNvSpPr>
            <a:extLst>
              <a:ext uri="smNativeData">
                <pr:smNativeData xmlns:pr="smNativeData" xmlns:p14="http://schemas.microsoft.com/office/powerpoint/2010/main" xmlns="" val="SMDATA_13_Vg72XhMAAAAlAAAAzAAAAA0AAAAAkAAAAEgAAACQAAAASAAAAAAAAAABAAAAAAAAAAEAAABQAAAA3s4M+TMq4T8AAAAAAADgPwAAAAAAAOA/AAAAAAAA4D8AAAAAAADgPwAAAAAAAOA/AAAAAAAA4D8AAAAAAADgPwAAAAAAAOA/AAAAAAAA4D8CAAAAjAAAAAEAAAAAAAAA3+z3AP///wgAAAAAAAAAAAAAAAAAAAAAAAAAAAAAAAAAAAAAZAAAAAEAAABAAAAAAAAAAAAAAAAAAAAAAAAAAAAAAAAAAAAAAAAAAAAAAAAAAAAAAAAAAAAAAAAAAAAAAAAAAAAAAAAAAAAAAAAAAAAAAAAAAAAAAAAAAAAAAAAAAAAAFAAAADwAAAABAAAAAAAAAERzngA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FOwt38MAAAAEAAAAAAAAAAAAAAAAAAAAAAAAAAeAAAAaAAAAAAAAAAAAAAAAAAAAAAAAAAAAAAAECcAABAnAAAAAAAAAAAAAAAAAAAAAAAAAAAAAAAAAAAAAAAAAAAAABQAAAAAAAAAwMD/AAAAAABkAAAAMgAAAAAAAABkAAAAAAAAAH9/fwAKAAAAHwAAAFQAAADf7PcA////AQAAAAAAAAAAAAAAAAAAAAAAAAAAAAAAAAAAAAAAAAAARHOeAH9/fwDn5uYDzMzMAMDA/wB/f38AAAAAAAAAAAAAAAAAAAAAAAAAAAAhAAAAGAAAABQAAAACKgAAdiMAABAvAADOJQAAEAAAACYAAAAIAAAA//////////8="/>
              </a:ext>
            </a:extLst>
          </p:cNvSpPr>
          <p:nvPr/>
        </p:nvSpPr>
        <p:spPr>
          <a:xfrm rot="1226505">
            <a:off x="6828790" y="5764530"/>
            <a:ext cx="821690" cy="381000"/>
          </a:xfrm>
          <a:prstGeom prst="leftRightArrow">
            <a:avLst>
              <a:gd name="adj1" fmla="val 50000"/>
              <a:gd name="adj2" fmla="val 49991"/>
            </a:avLst>
          </a:prstGeom>
          <a:solidFill>
            <a:srgbClr val="DFECF7"/>
          </a:solidFill>
          <a:ln w="12700" cap="flat" cmpd="sng" algn="ctr">
            <a:solidFill>
              <a:srgbClr val="44739E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BR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0" name="角丸四角形 69"/>
          <p:cNvSpPr>
            <a:extLst>
              <a:ext uri="smNativeData">
                <pr:smNativeData xmlns:pr="smNativeData" xmlns:p14="http://schemas.microsoft.com/office/powerpoint/2010/main" xmlns="" val="SMDATA_13_Vg72XhMAAAAlAAAAZQAAAA0AAAAAkAAAAEgAAACQAAAASAAAAAAAAAABAAAAAAAAAAEAAABQAAAAhbacS3FV1T8AAAAAAAAAAAAAAAAAAOA/AAAAAAAA4D8AAAAAAADgPwAAAAAAAOA/AAAAAAAA4D8AAAAAAADgPwAAAAAAAOA/AAAAAAAA4D8CAAAAjAAAAAEAAAAAAAAAW5vVDP///wgAAAAAAAAAAAAAAAAAAAAAAAAAAAAAAAAAAAAAZAAAAAEAAABAAAAAAAAAAAAAAAAAAAAAAAAAAAAAAAAAAAAAAAAAAAAAAAAAAAAAAAAAAAAAAAAAAAAAAAAAAAAAAAAAAAAAAAAAAAAAAAAAAAAAAAAAAAAAAAAAAAAAFAAAADwAAAABAAAAAAAAAERzngA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KyU2P8MAAAAEAAAAAAAAAAAAAAAAAAAAAAAAAAeAAAAaAAAAAAAAAAAAAAAAAAAAAAAAAAAAAAAECcAABAnAAAAAAAAAAAAAAAAAAAAAAAAAAAAAAAAAAAAAAAAAAAAABQAAAAAAAAAwMD/AAAAAABkAAAAMgAAAAAAAABkAAAAAAAAAH9/fwAKAAAAHwAAAFQAAABbm9UF////AQAAAAAAAAAAAAAAAAAAAAAAAAAAAAAAAAAAAAAAAAAARHOeAH9/fwDn5uYDzMzMAMDA/wB/f38AAAAAAAAAAAAAAAAAAAAAAAAAAAAhAAAAGAAAABQAAAArGwAA+xUAAJAoAADBFwAAEAAAACYAAAAIAAAA//////////8="/>
              </a:ext>
            </a:extLst>
          </p:cNvSpPr>
          <p:nvPr/>
        </p:nvSpPr>
        <p:spPr>
          <a:xfrm>
            <a:off x="4454911" y="3719867"/>
            <a:ext cx="2177415" cy="18486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 algn="ctr">
            <a:solidFill>
              <a:srgbClr val="44739E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BR">
                <a:solidFill>
                  <a:srgbClr val="FFFFFF"/>
                </a:solidFill>
              </a:defRPr>
            </a:pPr>
            <a:r>
              <a:rPr lang="ja-JP" altLang="pt-BR" sz="1400" b="1" dirty="0" smtClean="0">
                <a:solidFill>
                  <a:srgbClr val="FF0000"/>
                </a:solidFill>
              </a:rPr>
              <a:t>イノベ・中小企業</a:t>
            </a:r>
            <a:r>
              <a:rPr lang="ja-JP" sz="1400" dirty="0"/>
              <a:t>　　</a:t>
            </a:r>
            <a:endParaRPr lang="pt-BR" sz="1400" dirty="0"/>
          </a:p>
        </p:txBody>
      </p:sp>
      <p:sp>
        <p:nvSpPr>
          <p:cNvPr id="9" name="十字形 8"/>
          <p:cNvSpPr/>
          <p:nvPr/>
        </p:nvSpPr>
        <p:spPr>
          <a:xfrm>
            <a:off x="5195570" y="3803833"/>
            <a:ext cx="719093" cy="436083"/>
          </a:xfrm>
          <a:prstGeom prst="plus">
            <a:avLst/>
          </a:prstGeom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NoShape">
              <a:avLst/>
            </a:prstTxWarp>
            <a:noAutofit/>
          </a:bodyPr>
          <a:lstStyle/>
          <a:p>
            <a:pPr algn="ctr"/>
            <a:endParaRPr lang="pt-BR"/>
          </a:p>
        </p:txBody>
      </p:sp>
      <p:sp>
        <p:nvSpPr>
          <p:cNvPr id="12" name="ひし形 11"/>
          <p:cNvSpPr/>
          <p:nvPr/>
        </p:nvSpPr>
        <p:spPr>
          <a:xfrm>
            <a:off x="5383369" y="3999945"/>
            <a:ext cx="914400" cy="420311"/>
          </a:xfrm>
          <a:prstGeom prst="diamond">
            <a:avLst/>
          </a:prstGeom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NoShape">
              <a:avLst/>
            </a:prstTxWarp>
            <a:noAutofit/>
          </a:bodyPr>
          <a:lstStyle/>
          <a:p>
            <a:pPr algn="ctr"/>
            <a:endParaRPr lang="pt-BR"/>
          </a:p>
        </p:txBody>
      </p:sp>
      <p:sp>
        <p:nvSpPr>
          <p:cNvPr id="13" name="ひし形 12"/>
          <p:cNvSpPr/>
          <p:nvPr/>
        </p:nvSpPr>
        <p:spPr>
          <a:xfrm flipH="1" flipV="1">
            <a:off x="5383369" y="3983502"/>
            <a:ext cx="114584" cy="45719"/>
          </a:xfrm>
          <a:prstGeom prst="diamond">
            <a:avLst/>
          </a:prstGeom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NoShape">
              <a:avLst/>
            </a:prstTxWarp>
            <a:noAutofit/>
          </a:bodyPr>
          <a:lstStyle/>
          <a:p>
            <a:pPr algn="ctr"/>
            <a:endParaRPr lang="pt-BR"/>
          </a:p>
        </p:txBody>
      </p:sp>
      <p:sp>
        <p:nvSpPr>
          <p:cNvPr id="14" name="十字形 13"/>
          <p:cNvSpPr/>
          <p:nvPr/>
        </p:nvSpPr>
        <p:spPr>
          <a:xfrm>
            <a:off x="5041739" y="3607362"/>
            <a:ext cx="456214" cy="463703"/>
          </a:xfrm>
          <a:prstGeom prst="plus">
            <a:avLst/>
          </a:prstGeom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NoShape">
              <a:avLst/>
            </a:prstTxWarp>
            <a:noAutofit/>
          </a:bodyPr>
          <a:lstStyle/>
          <a:p>
            <a:pPr algn="ctr"/>
            <a:endParaRPr lang="pt-BR"/>
          </a:p>
        </p:txBody>
      </p:sp>
      <p:sp>
        <p:nvSpPr>
          <p:cNvPr id="15" name="十字形 14"/>
          <p:cNvSpPr/>
          <p:nvPr/>
        </p:nvSpPr>
        <p:spPr>
          <a:xfrm>
            <a:off x="5469941" y="4011183"/>
            <a:ext cx="45719" cy="45719"/>
          </a:xfrm>
          <a:prstGeom prst="plus">
            <a:avLst/>
          </a:prstGeom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NoShape">
              <a:avLst/>
            </a:prstTxWarp>
            <a:noAutofit/>
          </a:bodyPr>
          <a:lstStyle/>
          <a:p>
            <a:pPr algn="ctr"/>
            <a:endParaRPr lang="pt-BR"/>
          </a:p>
        </p:txBody>
      </p:sp>
      <p:sp>
        <p:nvSpPr>
          <p:cNvPr id="16" name="十字形 15"/>
          <p:cNvSpPr/>
          <p:nvPr/>
        </p:nvSpPr>
        <p:spPr>
          <a:xfrm>
            <a:off x="5469941" y="3819005"/>
            <a:ext cx="215811" cy="420911"/>
          </a:xfrm>
          <a:prstGeom prst="plus">
            <a:avLst/>
          </a:prstGeom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NoShape">
              <a:avLst/>
            </a:prstTxWarp>
            <a:noAutofit/>
          </a:bodyPr>
          <a:lstStyle/>
          <a:p>
            <a:pPr algn="ctr"/>
            <a:endParaRPr lang="pt-BR"/>
          </a:p>
        </p:txBody>
      </p:sp>
      <p:sp>
        <p:nvSpPr>
          <p:cNvPr id="17" name="十字形 16"/>
          <p:cNvSpPr/>
          <p:nvPr/>
        </p:nvSpPr>
        <p:spPr>
          <a:xfrm>
            <a:off x="5083933" y="3836552"/>
            <a:ext cx="914400" cy="914400"/>
          </a:xfrm>
          <a:prstGeom prst="plus">
            <a:avLst/>
          </a:prstGeom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NoShape">
              <a:avLst/>
            </a:prstTxWarp>
            <a:noAutofit/>
          </a:bodyPr>
          <a:lstStyle/>
          <a:p>
            <a:pPr algn="ctr"/>
            <a:endParaRPr lang="pt-BR"/>
          </a:p>
        </p:txBody>
      </p:sp>
      <p:sp>
        <p:nvSpPr>
          <p:cNvPr id="18" name="角丸四角形 17"/>
          <p:cNvSpPr/>
          <p:nvPr/>
        </p:nvSpPr>
        <p:spPr>
          <a:xfrm flipH="1">
            <a:off x="5312249" y="3902523"/>
            <a:ext cx="351950" cy="309754"/>
          </a:xfrm>
          <a:prstGeom prst="roundRect">
            <a:avLst/>
          </a:prstGeom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NoShape">
              <a:avLst/>
            </a:prstTxWarp>
            <a:noAutofit/>
          </a:bodyPr>
          <a:lstStyle/>
          <a:p>
            <a:pPr algn="ctr"/>
            <a:endParaRPr lang="pt-BR"/>
          </a:p>
        </p:txBody>
      </p:sp>
      <p:sp>
        <p:nvSpPr>
          <p:cNvPr id="71" name="角丸四角形 70"/>
          <p:cNvSpPr>
            <a:extLst>
              <a:ext uri="smNativeData">
                <pr:smNativeData xmlns:pr="smNativeData" xmlns:p14="http://schemas.microsoft.com/office/powerpoint/2010/main" xmlns="" val="SMDATA_13_Vg72XhMAAAAlAAAAZQAAAA0AAAAAkAAAAEgAAACQAAAASAAAAAAAAAABAAAAAAAAAAEAAABQAAAAhbacS3FV1T8AAAAAAAAAAAAAAAAAAOA/AAAAAAAA4D8AAAAAAADgPwAAAAAAAOA/AAAAAAAA4D8AAAAAAADgPwAAAAAAAOA/AAAAAAAA4D8CAAAAjAAAAAEAAAAAAAAAW5vVDP///wgAAAAAAAAAAAAAAAAAAAAAAAAAAAAAAAAAAAAAZAAAAAEAAABAAAAAAAAAAAAAAAAAAAAAAAAAAAAAAAAAAAAAAAAAAAAAAAAAAAAAAAAAAAAAAAAAAAAAAAAAAAAAAAAAAAAAAAAAAAAAAAAAAAAAAAAAAAAAAAAAAAAAFAAAADwAAAABAAAAAAAAAERzngA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KyU2P8MAAAAEAAAAAAAAAAAAAAAAAAAAAAAAAAeAAAAaAAAAAAAAAAAAAAAAAAAAAAAAAAAAAAAECcAABAnAAAAAAAAAAAAAAAAAAAAAAAAAAAAAAAAAAAAAAAAAAAAABQAAAAAAAAAwMD/AAAAAABkAAAAMgAAAAAAAABkAAAAAAAAAH9/fwAKAAAAHwAAAFQAAABbm9UF////AQAAAAAAAAAAAAAAAAAAAAAAAAAAAAAAAAAAAAAAAAAARHOeAH9/fwDn5uYDzMzMAMDA/wB/f38AAAAAAAAAAAAAAAAAAAAAAAAAAAAhAAAAGAAAABQAAAArGwAA+xUAAJAoAADBFwAAEAAAACYAAAAIAAAA//////////8="/>
              </a:ext>
            </a:extLst>
          </p:cNvSpPr>
          <p:nvPr/>
        </p:nvSpPr>
        <p:spPr>
          <a:xfrm>
            <a:off x="5280826" y="3946422"/>
            <a:ext cx="534020" cy="21684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 algn="ctr">
            <a:solidFill>
              <a:srgbClr val="44739E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BR">
                <a:solidFill>
                  <a:srgbClr val="FFFFFF"/>
                </a:solidFill>
              </a:defRPr>
            </a:pPr>
            <a:r>
              <a:rPr lang="ja-JP" altLang="pt-BR" sz="2800" b="1" dirty="0" smtClean="0"/>
              <a:t>＋</a:t>
            </a:r>
            <a:r>
              <a:rPr lang="ja-JP" sz="1400" dirty="0"/>
              <a:t>　　</a:t>
            </a:r>
            <a:endParaRPr lang="pt-B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resentation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5B9BD5"/>
        </a:accent1>
        <a:accent2>
          <a:srgbClr val="ED7D31"/>
        </a:accent2>
        <a:accent3>
          <a:srgbClr val="A5A5A5"/>
        </a:accent3>
        <a:accent4>
          <a:srgbClr val="FFC000"/>
        </a:accent4>
        <a:accent5>
          <a:srgbClr val="4472C4"/>
        </a:accent5>
        <a:accent6>
          <a:srgbClr val="70AD47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5B9BD5"/>
        </a:accent1>
        <a:accent2>
          <a:srgbClr val="ED7D31"/>
        </a:accent2>
        <a:accent3>
          <a:srgbClr val="A5A5A5"/>
        </a:accent3>
        <a:accent4>
          <a:srgbClr val="FFC000"/>
        </a:accent4>
        <a:accent5>
          <a:srgbClr val="4472C4"/>
        </a:accent5>
        <a:accent6>
          <a:srgbClr val="70AD47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resentation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5B9BD5"/>
        </a:accent1>
        <a:accent2>
          <a:srgbClr val="ED7D31"/>
        </a:accent2>
        <a:accent3>
          <a:srgbClr val="A5A5A5"/>
        </a:accent3>
        <a:accent4>
          <a:srgbClr val="FFC000"/>
        </a:accent4>
        <a:accent5>
          <a:srgbClr val="4472C4"/>
        </a:accent5>
        <a:accent6>
          <a:srgbClr val="70AD47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5B9BD5"/>
        </a:accent1>
        <a:accent2>
          <a:srgbClr val="ED7D31"/>
        </a:accent2>
        <a:accent3>
          <a:srgbClr val="A5A5A5"/>
        </a:accent3>
        <a:accent4>
          <a:srgbClr val="FFC000"/>
        </a:accent4>
        <a:accent5>
          <a:srgbClr val="4472C4"/>
        </a:accent5>
        <a:accent6>
          <a:srgbClr val="70AD47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324</Words>
  <Application>Microsoft Office PowerPoint</Application>
  <PresentationFormat>ワイド画面</PresentationFormat>
  <Paragraphs>60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HGP明朝E</vt:lpstr>
      <vt:lpstr>ＭＳ Ｐゴシック</vt:lpstr>
      <vt:lpstr>Arial</vt:lpstr>
      <vt:lpstr>Arial Black</vt:lpstr>
      <vt:lpstr>Calibri</vt:lpstr>
      <vt:lpstr>Calibri Light</vt:lpstr>
      <vt:lpstr>Presentation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subject/>
  <dc:creator>Fujiyoshi Hirata</dc:creator>
  <cp:keywords/>
  <dc:description/>
  <cp:lastModifiedBy>Fujiyoshi Hirata</cp:lastModifiedBy>
  <cp:revision>15</cp:revision>
  <dcterms:created xsi:type="dcterms:W3CDTF">2020-06-05T13:13:12Z</dcterms:created>
  <dcterms:modified xsi:type="dcterms:W3CDTF">2021-05-10T22:34:05Z</dcterms:modified>
</cp:coreProperties>
</file>